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1" r:id="rId3"/>
    <p:sldId id="293" r:id="rId4"/>
    <p:sldId id="295" r:id="rId5"/>
    <p:sldId id="288" r:id="rId6"/>
    <p:sldId id="327" r:id="rId7"/>
    <p:sldId id="328" r:id="rId8"/>
    <p:sldId id="329" r:id="rId9"/>
    <p:sldId id="330" r:id="rId10"/>
    <p:sldId id="331" r:id="rId11"/>
    <p:sldId id="332" r:id="rId12"/>
    <p:sldId id="275" r:id="rId13"/>
    <p:sldId id="315" r:id="rId14"/>
    <p:sldId id="317" r:id="rId15"/>
    <p:sldId id="319" r:id="rId16"/>
    <p:sldId id="326" r:id="rId17"/>
    <p:sldId id="318" r:id="rId18"/>
    <p:sldId id="325" r:id="rId19"/>
    <p:sldId id="280" r:id="rId20"/>
    <p:sldId id="324" r:id="rId21"/>
    <p:sldId id="323" r:id="rId22"/>
    <p:sldId id="28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7F0FD"/>
    <a:srgbClr val="A2E7FC"/>
    <a:srgbClr val="E95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2020/10/7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期初社員大會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36296" y="60990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      長：歐子瑜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 社 長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蔡淯翰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99496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0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</a:t>
            </a:r>
            <a:r>
              <a:rPr lang="zh-TW" altLang="en-US" sz="40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第一學期</a:t>
            </a:r>
            <a:endParaRPr lang="zh-TW" altLang="en-US" sz="40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20855" y="32040"/>
            <a:ext cx="7958150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5950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51520" y="1124744"/>
          <a:ext cx="8572559" cy="556708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8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4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「音為有你再一起」愛唱週</a:t>
                      </a:r>
                      <a:endParaRPr lang="zh-TW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12,000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,550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印刷費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23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2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56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週年校慶 社團動態成果展</a:t>
                      </a:r>
                      <a:endParaRPr lang="zh-TW" altLang="zh-TW" sz="18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32,000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18,000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4,800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元；雜費支出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級幹部訓練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700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2,800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活動衣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12,500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11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VIII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26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640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比賽獎金獎品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評審費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1,740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雜費支出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6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寒假社會服務營隊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35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交通費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元；保險費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2,440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,400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,600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,600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9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92925" y="25876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96205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51520" y="1744283"/>
          <a:ext cx="8572559" cy="438915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4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62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3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影印費、文具用品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2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社課道具用紙、美宣用品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社團耗材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0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友社禮品、社員衣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社課聘請講師費用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185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endParaRPr lang="zh-TW" altLang="en-US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187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880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9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altLang="en-US" sz="2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679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6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辦理活動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VII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Light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照亮你的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190482"/>
            <a:ext cx="8172400" cy="54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草地音樂會 動物圓舞曲</a:t>
            </a:r>
            <a:endParaRPr lang="en-US" altLang="zh-TW" sz="4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340768"/>
            <a:ext cx="6804248" cy="51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9" y="1556792"/>
            <a:ext cx="7416824" cy="4943342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83561" y="41093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TRIPLE S 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聲藏不露 </a:t>
            </a: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be a hero </a:t>
            </a:r>
            <a:endParaRPr lang="en-US" altLang="zh-TW" sz="2800" b="1" spc="300" dirty="0" smtClean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發表會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96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3" y="1190482"/>
            <a:ext cx="7107995" cy="5328592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83561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養育保貝</a:t>
            </a:r>
            <a:r>
              <a:rPr lang="en-US" altLang="zh-TW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作戰 暑假服務營隊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71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待辦理活動</a:t>
            </a:r>
          </a:p>
        </p:txBody>
      </p:sp>
    </p:spTree>
    <p:extLst>
      <p:ext uri="{BB962C8B-B14F-4D97-AF65-F5344CB8AC3E}">
        <p14:creationId xmlns:p14="http://schemas.microsoft.com/office/powerpoint/2010/main" val="148796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-2468524" y="1489639"/>
            <a:ext cx="9144000" cy="508413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28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週年</a:t>
            </a:r>
            <a:r>
              <a:rPr lang="zh-TW" altLang="en-US" sz="28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</a:t>
            </a:r>
            <a:endParaRPr lang="en-US" altLang="zh-TW" sz="2800" b="1" spc="300" dirty="0" smtClean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8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28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動態成果展</a:t>
            </a: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40" y="1115795"/>
            <a:ext cx="4464496" cy="4464496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-2473430" y="322981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-US" altLang="zh-TW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Ⅷ</a:t>
            </a:r>
            <a:r>
              <a:rPr lang="zh-TW" altLang="en-US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歌唱比賽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5"/>
          <p:cNvSpPr txBox="1">
            <a:spLocks/>
          </p:cNvSpPr>
          <p:nvPr/>
        </p:nvSpPr>
        <p:spPr>
          <a:xfrm>
            <a:off x="-2340768" y="4543278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幹部</a:t>
            </a:r>
            <a:r>
              <a:rPr lang="zh-TW" altLang="en-US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34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社團規章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8" y="1387928"/>
            <a:ext cx="4082143" cy="4082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0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8" y="0"/>
            <a:ext cx="408214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spc="3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spc="3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社團規章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14282" y="1383266"/>
            <a:ext cx="8715436" cy="4873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本學期愛唱社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社費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拿到社員衣後，請於每次社課穿著社員衣。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社費需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繳交完畢。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未到視同曠課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社課未到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堂社課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、未繳交社費，不予學生活動護照蓋章。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上課請勿使用手機。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請假或發生特殊情形時，請提前告知組長或是正副社長。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428860" y="142852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社課執行對照表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03573"/>
              </p:ext>
            </p:extLst>
          </p:nvPr>
        </p:nvGraphicFramePr>
        <p:xfrm>
          <a:off x="428596" y="857232"/>
          <a:ext cx="8358246" cy="55240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</a:t>
                      </a:r>
                      <a:r>
                        <a:rPr kumimoji="0" lang="en-US" altLang="zh-TW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</a:t>
                      </a:r>
                      <a:r>
                        <a:rPr kumimoji="0" lang="zh-TW" altLang="en-US" sz="1600" b="1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歡喜歡迎你加入愛唱社！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冰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無敵 無限唱隱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LSC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開課啦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社會在走 口袋歌要有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期中考前一週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暫停一次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期中考週 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暫停一次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天籟美聲就服你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三人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必有我師焉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ㄨㄟˊ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動嗎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made in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愛唱  最懂你的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sing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日久見人心 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song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你我的禮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0436943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閃亮耀眼的愛之雨  要不要來首安可曲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公開徵信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-14161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39030" y="182717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89713" y="776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FE8344F-366B-49CA-9F68-02D231214B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536" y="1265836"/>
          <a:ext cx="8352928" cy="503142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10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8</a:t>
                      </a: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-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1</a:t>
                      </a: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25,272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23,500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18,000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68773517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25</a:t>
                      </a: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000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9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存簿利息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Times New Roman"/>
                          <a:ea typeface="PMingLiU"/>
                          <a:cs typeface="Times New Roman"/>
                        </a:rPr>
                        <a:t>45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02916601"/>
                  </a:ext>
                </a:extLst>
              </a:tr>
              <a:tr h="212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91,817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2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0FF78AC-690E-4596-9833-5533C0A740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593" y="1391221"/>
          <a:ext cx="8490674" cy="472483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18,680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9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26</a:t>
                      </a: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796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45,476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4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7647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第二學期  學期結算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0968475-D03C-409A-83FC-A2E6494F8E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5720" y="1765820"/>
          <a:ext cx="8572559" cy="39582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62"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1,530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2,790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3,250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2,180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SimSun"/>
                          <a:cs typeface="Times New Roman"/>
                        </a:rPr>
                        <a:t>3,000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91,817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45,476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25,201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第一學期  學期預算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371424" y="1916832"/>
          <a:ext cx="8501122" cy="438389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5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8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10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8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-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25,201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40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000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)×80(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)=40000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「音為有你再一起」愛唱週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DFKai-SB"/>
                          <a:ea typeface="DengXian"/>
                          <a:cs typeface="Calibri"/>
                        </a:rPr>
                        <a:t>8,000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56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週年校慶 社團動態成果展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29,000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29000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110</a:t>
                      </a: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級幹部訓練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36,000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擬學輔經費補助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36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VIII</a:t>
                      </a: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擬學輔經費補助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73098352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寒假社會服務營隊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擬學輔經費補助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22000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4549929"/>
                  </a:ext>
                </a:extLst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190,201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89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9470</TotalTime>
  <Words>919</Words>
  <Application>Microsoft Office PowerPoint</Application>
  <PresentationFormat>如螢幕大小 (4:3)</PresentationFormat>
  <Paragraphs>220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DengXian</vt:lpstr>
      <vt:lpstr>SimSun</vt:lpstr>
      <vt:lpstr>王漢宗新潮體一波浪</vt:lpstr>
      <vt:lpstr>微軟正黑體</vt:lpstr>
      <vt:lpstr>PMingLiU</vt:lpstr>
      <vt:lpstr>PMingLiU</vt:lpstr>
      <vt:lpstr>DFKai-SB</vt:lpstr>
      <vt:lpstr>DFKai-SB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Windows User</cp:lastModifiedBy>
  <cp:revision>230</cp:revision>
  <dcterms:created xsi:type="dcterms:W3CDTF">2019-03-04T09:00:08Z</dcterms:created>
  <dcterms:modified xsi:type="dcterms:W3CDTF">2020-10-06T17:44:29Z</dcterms:modified>
</cp:coreProperties>
</file>