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88" r:id="rId3"/>
    <p:sldId id="282" r:id="rId4"/>
    <p:sldId id="283" r:id="rId5"/>
    <p:sldId id="322" r:id="rId6"/>
    <p:sldId id="325" r:id="rId7"/>
    <p:sldId id="326" r:id="rId8"/>
    <p:sldId id="327" r:id="rId9"/>
    <p:sldId id="275" r:id="rId10"/>
    <p:sldId id="320" r:id="rId11"/>
    <p:sldId id="315" r:id="rId12"/>
    <p:sldId id="317" r:id="rId13"/>
    <p:sldId id="310" r:id="rId14"/>
    <p:sldId id="319" r:id="rId15"/>
    <p:sldId id="318" r:id="rId16"/>
    <p:sldId id="323" r:id="rId17"/>
    <p:sldId id="280" r:id="rId18"/>
    <p:sldId id="324" r:id="rId19"/>
    <p:sldId id="281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C7F0FD"/>
    <a:srgbClr val="A2E7FC"/>
    <a:srgbClr val="E95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8" autoAdjust="0"/>
  </p:normalViewPr>
  <p:slideViewPr>
    <p:cSldViewPr>
      <p:cViewPr varScale="1">
        <p:scale>
          <a:sx n="83" d="100"/>
          <a:sy n="83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2020/6/3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2020/6/3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2020/6/3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2020/6/3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2020/6/3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2020/6/3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2020/6/3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2020/6/3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2020/6/3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2020/6/3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2020/6/3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14215C-B880-43AE-996E-F1B1F0185B8A}" type="datetimeFigureOut">
              <a:rPr lang="zh-TW" altLang="en-US" smtClean="0"/>
              <a:pPr/>
              <a:t>2020/6/3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57224" y="3429000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b="1" spc="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期末社員</a:t>
            </a:r>
            <a:r>
              <a:rPr lang="zh-TW" altLang="en-US" sz="88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大會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236296" y="609900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      長：歐子瑜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副 社 長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蔡淯翰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42910" y="642918"/>
            <a:ext cx="7958150" cy="785818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台南應用科技大學　愛唱社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142976" y="199496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40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第二學期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404664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zh-TW" altLang="en-US" sz="3200" b="1" spc="300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幹部訓練 史芬克斯的謎音</a:t>
            </a:r>
            <a:r>
              <a:rPr lang="en-US" altLang="zh-TW" sz="3200" b="1" spc="300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spc="300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無佷行者</a:t>
            </a:r>
            <a:endParaRPr lang="en-US" altLang="zh-TW" sz="32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5954E80-E239-40DA-848D-5945948BE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5" y="1086182"/>
            <a:ext cx="754669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404664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悅光季</a:t>
            </a: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VII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Green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Light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 照亮你的</a:t>
            </a: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Sing</a:t>
            </a:r>
            <a:endParaRPr lang="en-US" altLang="zh-TW" sz="32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84" y="1171997"/>
            <a:ext cx="7974632" cy="530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357166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zh-TW" altLang="en-US" sz="44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草地音樂會 動物圓舞曲</a:t>
            </a:r>
            <a:endParaRPr lang="en-US" altLang="zh-TW" sz="44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6" y="1340768"/>
            <a:ext cx="6804248" cy="510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357166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zh-TW" altLang="en-US" sz="44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寒假</a:t>
            </a:r>
            <a:r>
              <a:rPr lang="zh-TW" altLang="en-US" sz="4400" b="1" spc="300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營隊 異國美食</a:t>
            </a:r>
            <a:r>
              <a:rPr lang="en-US" altLang="zh-TW" sz="4400" b="1" spc="300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Sing</a:t>
            </a:r>
            <a:r>
              <a:rPr lang="zh-TW" altLang="en-US" sz="4400" b="1" spc="300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饗宴</a:t>
            </a:r>
            <a:endParaRPr lang="en-US" altLang="zh-TW" sz="44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10" y="1268760"/>
            <a:ext cx="7008779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122,931</a:t>
            </a:r>
            <a:endParaRPr lang="en-US" altLang="zh-TW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167122" y="544323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altLang="zh-TW" sz="24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副標題 5"/>
          <p:cNvSpPr txBox="1">
            <a:spLocks/>
          </p:cNvSpPr>
          <p:nvPr/>
        </p:nvSpPr>
        <p:spPr>
          <a:xfrm>
            <a:off x="83561" y="438810"/>
            <a:ext cx="9144000" cy="161576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TRIPLE S 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聲藏不露 </a:t>
            </a:r>
            <a:endParaRPr lang="en-US" altLang="zh-TW" sz="3200" b="1" spc="300" dirty="0">
              <a:ln w="19050">
                <a:noFill/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you can be a hero 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成果發表會</a:t>
            </a:r>
            <a:endParaRPr lang="en-US" altLang="zh-TW" sz="24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副標題 5">
            <a:extLst>
              <a:ext uri="{FF2B5EF4-FFF2-40B4-BE49-F238E27FC236}">
                <a16:creationId xmlns:a16="http://schemas.microsoft.com/office/drawing/2014/main" id="{614DF23D-993F-484F-8E9E-9D070251B191}"/>
              </a:ext>
            </a:extLst>
          </p:cNvPr>
          <p:cNvSpPr txBox="1">
            <a:spLocks/>
          </p:cNvSpPr>
          <p:nvPr/>
        </p:nvSpPr>
        <p:spPr>
          <a:xfrm>
            <a:off x="96394" y="1923102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altLang="zh-TW" sz="24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9F8CCC3-B9A2-4B19-A57E-10A7E92BD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23160"/>
            <a:ext cx="6838924" cy="455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2000240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</a:t>
            </a:r>
            <a:r>
              <a:rPr kumimoji="0" lang="zh-TW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待辦理活動</a:t>
            </a:r>
          </a:p>
        </p:txBody>
      </p:sp>
    </p:spTree>
    <p:extLst>
      <p:ext uri="{BB962C8B-B14F-4D97-AF65-F5344CB8AC3E}">
        <p14:creationId xmlns:p14="http://schemas.microsoft.com/office/powerpoint/2010/main" val="14879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B9C8A7A-D178-4B3A-9A90-935C2962EB6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61" y="1562987"/>
            <a:ext cx="6583878" cy="4935682"/>
          </a:xfrm>
        </p:spPr>
      </p:pic>
      <p:sp>
        <p:nvSpPr>
          <p:cNvPr id="4" name="副標題 5">
            <a:extLst>
              <a:ext uri="{FF2B5EF4-FFF2-40B4-BE49-F238E27FC236}">
                <a16:creationId xmlns:a16="http://schemas.microsoft.com/office/drawing/2014/main" id="{DE01A3A7-5CD0-4F4D-BEB5-96C87C1C0083}"/>
              </a:ext>
            </a:extLst>
          </p:cNvPr>
          <p:cNvSpPr txBox="1">
            <a:spLocks/>
          </p:cNvSpPr>
          <p:nvPr/>
        </p:nvSpPr>
        <p:spPr>
          <a:xfrm>
            <a:off x="83561" y="332656"/>
            <a:ext cx="9144000" cy="161576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zh-TW" sz="36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36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年暑假服務營隊</a:t>
            </a:r>
            <a:endParaRPr lang="en-US" altLang="zh-TW" sz="3600" b="1" spc="300" dirty="0">
              <a:ln w="19050">
                <a:noFill/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zh-TW" altLang="en-US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養育保貝</a:t>
            </a:r>
            <a:r>
              <a:rPr lang="en-US" altLang="zh-TW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Sing</a:t>
            </a:r>
            <a:r>
              <a:rPr lang="zh-TW" altLang="en-US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作戰</a:t>
            </a:r>
            <a:endParaRPr lang="en-US" altLang="zh-TW" sz="2800" b="1" spc="300" dirty="0">
              <a:ln w="19050">
                <a:noFill/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42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471634" y="2071678"/>
            <a:ext cx="6172200" cy="2643206"/>
          </a:xfrm>
        </p:spPr>
        <p:txBody>
          <a:bodyPr>
            <a:noAutofit/>
          </a:bodyPr>
          <a:lstStyle/>
          <a:p>
            <a:pPr algn="ctr"/>
            <a:r>
              <a:rPr lang="en-US" altLang="zh-TW" sz="13800" dirty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Q</a:t>
            </a:r>
            <a:r>
              <a:rPr lang="zh-TW" altLang="en-US" sz="13800" dirty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＆</a:t>
            </a:r>
            <a:r>
              <a:rPr lang="en-US" altLang="zh-TW" sz="13800" dirty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A</a:t>
            </a:r>
            <a:endParaRPr lang="zh-TW" altLang="en-US" sz="13800" dirty="0">
              <a:solidFill>
                <a:schemeClr val="accent6">
                  <a:lumMod val="50000"/>
                </a:schemeClr>
              </a:solidFill>
              <a:latin typeface="王漢宗新潮體一波浪" pitchFamily="18" charset="-120"/>
              <a:ea typeface="王漢宗新潮體一波浪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122,931</a:t>
            </a:r>
            <a:endParaRPr lang="en-US" altLang="zh-TW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28" y="0"/>
            <a:ext cx="408214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4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571604" y="2071678"/>
            <a:ext cx="6172200" cy="2643206"/>
          </a:xfrm>
        </p:spPr>
        <p:txBody>
          <a:bodyPr>
            <a:noAutofit/>
          </a:bodyPr>
          <a:lstStyle/>
          <a:p>
            <a:pPr algn="ctr"/>
            <a:r>
              <a:rPr lang="en-US" altLang="zh-TW" sz="13800" spc="300" dirty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END</a:t>
            </a:r>
            <a:endParaRPr lang="zh-TW" altLang="en-US" sz="13800" spc="300" dirty="0">
              <a:solidFill>
                <a:schemeClr val="accent6">
                  <a:lumMod val="50000"/>
                </a:schemeClr>
              </a:solidFill>
              <a:latin typeface="王漢宗新潮體一波浪" pitchFamily="18" charset="-120"/>
              <a:ea typeface="王漢宗新潮體一波浪" pitchFamily="18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571472" y="200024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第二學期 公開徵信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35496" y="-182717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739030" y="182717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189713" y="77684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第二學期  學期結算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50612"/>
              </p:ext>
            </p:extLst>
          </p:nvPr>
        </p:nvGraphicFramePr>
        <p:xfrm>
          <a:off x="467544" y="1297993"/>
          <a:ext cx="8352928" cy="5409447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704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入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DFKai-SB"/>
                          <a:ea typeface="DFKai-SB"/>
                          <a:cs typeface="Calibri"/>
                        </a:rPr>
                        <a:t>10</a:t>
                      </a:r>
                      <a:r>
                        <a:rPr lang="en-US" altLang="zh-TW" sz="2400" kern="100" dirty="0">
                          <a:latin typeface="DFKai-SB"/>
                          <a:ea typeface="DFKai-SB"/>
                          <a:cs typeface="Calibri"/>
                        </a:rPr>
                        <a:t>8</a:t>
                      </a:r>
                      <a:r>
                        <a:rPr lang="en-US" sz="2400" kern="100" dirty="0">
                          <a:latin typeface="DFKai-SB"/>
                          <a:ea typeface="DFKai-SB"/>
                          <a:cs typeface="Calibri"/>
                        </a:rPr>
                        <a:t>-</a:t>
                      </a:r>
                      <a:r>
                        <a:rPr lang="en-US" altLang="zh-TW" sz="2400" kern="100" dirty="0">
                          <a:latin typeface="DFKai-SB"/>
                          <a:ea typeface="DFKai-SB"/>
                          <a:cs typeface="Calibri"/>
                        </a:rPr>
                        <a:t>1</a:t>
                      </a:r>
                      <a:r>
                        <a:rPr lang="zh-TW" sz="2400" kern="100" dirty="0">
                          <a:latin typeface="Times New Roman"/>
                          <a:ea typeface="DFKai-SB"/>
                          <a:cs typeface="Calibri"/>
                        </a:rPr>
                        <a:t>移轉</a:t>
                      </a:r>
                      <a:endParaRPr lang="zh-TW" sz="24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DFKai-SB"/>
                          <a:ea typeface="DFKai-SB"/>
                          <a:cs typeface="Calibri"/>
                        </a:rPr>
                        <a:t>25,272</a:t>
                      </a:r>
                      <a:endParaRPr lang="zh-TW" sz="24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7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DFKai-SB"/>
                          <a:cs typeface="Calibri"/>
                        </a:rPr>
                        <a:t>社費收入</a:t>
                      </a:r>
                      <a:endParaRPr lang="zh-TW" sz="24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DFKai-SB"/>
                          <a:ea typeface="DFKai-SB"/>
                          <a:cs typeface="Calibri"/>
                        </a:rPr>
                        <a:t>23,500</a:t>
                      </a:r>
                      <a:endParaRPr lang="zh-TW" sz="24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7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TRIPLE S </a:t>
                      </a: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聲藏不露 </a:t>
                      </a: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you can be a hero </a:t>
                      </a: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成果發表會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DFKai-SB"/>
                          <a:ea typeface="DengXian"/>
                          <a:cs typeface="Calibri"/>
                        </a:rPr>
                        <a:t>18,000</a:t>
                      </a:r>
                      <a:endParaRPr lang="en-US" sz="2400" kern="100" dirty="0">
                        <a:latin typeface="DFKai-SB"/>
                        <a:ea typeface="DengXian"/>
                        <a:cs typeface="Calibri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368773517"/>
                  </a:ext>
                </a:extLst>
              </a:tr>
              <a:tr h="10157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DFKai-SB"/>
                          <a:ea typeface="DFKai-SB"/>
                          <a:cs typeface="Times New Roman"/>
                        </a:rPr>
                        <a:t>109</a:t>
                      </a:r>
                      <a:r>
                        <a:rPr lang="zh-TW" altLang="en-US" sz="2400" kern="100" dirty="0">
                          <a:latin typeface="DFKai-SB"/>
                          <a:ea typeface="DFKai-SB"/>
                          <a:cs typeface="Times New Roman"/>
                        </a:rPr>
                        <a:t>年暑假服務營隊 養育保貝</a:t>
                      </a:r>
                      <a:r>
                        <a:rPr lang="en-US" altLang="zh-TW" sz="2400" kern="100" dirty="0">
                          <a:latin typeface="DFKai-SB"/>
                          <a:ea typeface="DFKai-SB"/>
                          <a:cs typeface="Times New Roman"/>
                        </a:rPr>
                        <a:t>Sing</a:t>
                      </a:r>
                      <a:r>
                        <a:rPr lang="zh-TW" altLang="en-US" sz="2400" kern="100" dirty="0">
                          <a:latin typeface="DFKai-SB"/>
                          <a:ea typeface="DFKai-SB"/>
                          <a:cs typeface="Times New Roman"/>
                        </a:rPr>
                        <a:t>作戰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待辦理</a:t>
                      </a:r>
                      <a:endParaRPr lang="en-US" sz="24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91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存簿利息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Times New Roman"/>
                          <a:ea typeface="PMingLiU"/>
                          <a:cs typeface="Times New Roman"/>
                        </a:rPr>
                        <a:t>45</a:t>
                      </a:r>
                      <a:endParaRPr lang="zh-TW" sz="24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502916601"/>
                  </a:ext>
                </a:extLst>
              </a:tr>
              <a:tr h="21253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收入合計</a:t>
                      </a:r>
                      <a:endParaRPr lang="zh-TW" altLang="en-US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200" kern="12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66,817</a:t>
                      </a:r>
                      <a:endParaRPr lang="zh-TW" altLang="en-US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142852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71538" y="76264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學年度 第二學期  學期結算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359180"/>
              </p:ext>
            </p:extLst>
          </p:nvPr>
        </p:nvGraphicFramePr>
        <p:xfrm>
          <a:off x="313650" y="1386636"/>
          <a:ext cx="8572560" cy="472483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594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7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9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出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TRIPLE S </a:t>
                      </a: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聲藏不露 </a:t>
                      </a: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you can be a hero </a:t>
                      </a: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成果發表會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DFKai-SB"/>
                          <a:ea typeface="DengXian"/>
                          <a:cs typeface="Calibri"/>
                        </a:rPr>
                        <a:t>18,680</a:t>
                      </a:r>
                      <a:endParaRPr lang="en-US" sz="2400" kern="100" dirty="0">
                        <a:latin typeface="DFKai-SB"/>
                        <a:ea typeface="DengXian"/>
                        <a:cs typeface="Calibri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9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DFKai-SB"/>
                          <a:ea typeface="DFKai-SB"/>
                          <a:cs typeface="Times New Roman"/>
                        </a:rPr>
                        <a:t>109</a:t>
                      </a:r>
                      <a:r>
                        <a:rPr lang="zh-TW" altLang="en-US" sz="2400" kern="100" dirty="0">
                          <a:latin typeface="DFKai-SB"/>
                          <a:ea typeface="DFKai-SB"/>
                          <a:cs typeface="Times New Roman"/>
                        </a:rPr>
                        <a:t>年暑假服務營隊 養育保貝</a:t>
                      </a:r>
                      <a:r>
                        <a:rPr lang="en-US" altLang="zh-TW" sz="2400" kern="100" dirty="0">
                          <a:latin typeface="DFKai-SB"/>
                          <a:ea typeface="DFKai-SB"/>
                          <a:cs typeface="Times New Roman"/>
                        </a:rPr>
                        <a:t>Sing</a:t>
                      </a:r>
                      <a:r>
                        <a:rPr lang="zh-TW" altLang="en-US" sz="2400" kern="100" dirty="0">
                          <a:latin typeface="DFKai-SB"/>
                          <a:ea typeface="DFKai-SB"/>
                          <a:cs typeface="Times New Roman"/>
                        </a:rPr>
                        <a:t>作戰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待辦理</a:t>
                      </a:r>
                      <a:endParaRPr lang="en-US" sz="24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9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支出</a:t>
                      </a:r>
                      <a:r>
                        <a:rPr lang="zh-TW" altLang="en-US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合計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18,680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142852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71538" y="76264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學年度 第二學期  學期結算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093841"/>
              </p:ext>
            </p:extLst>
          </p:nvPr>
        </p:nvGraphicFramePr>
        <p:xfrm>
          <a:off x="335705" y="1571612"/>
          <a:ext cx="8572559" cy="3958283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662">
                <a:tc rowSpan="8">
                  <a:txBody>
                    <a:bodyPr/>
                    <a:lstStyle/>
                    <a:p>
                      <a:pPr algn="ctr"/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美宣支出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Times New Roman"/>
                          <a:ea typeface="PMingLiU"/>
                          <a:cs typeface="Times New Roman"/>
                        </a:rPr>
                        <a:t>1,530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文書支出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Times New Roman"/>
                          <a:ea typeface="PMingLiU"/>
                          <a:cs typeface="Times New Roman"/>
                        </a:rPr>
                        <a:t>2,790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材料費支出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Times New Roman"/>
                          <a:ea typeface="PMingLiU"/>
                          <a:cs typeface="Times New Roman"/>
                        </a:rPr>
                        <a:t>3,250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其他支出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Times New Roman"/>
                          <a:ea typeface="PMingLiU"/>
                          <a:cs typeface="Times New Roman"/>
                        </a:rPr>
                        <a:t>2,180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預備金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講師費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DFKai-SB"/>
                          <a:ea typeface="SimSun"/>
                          <a:cs typeface="Times New Roman"/>
                        </a:rPr>
                        <a:t>3,000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收入合計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66,817</a:t>
                      </a:r>
                    </a:p>
                  </a:txBody>
                  <a:tcPr marL="14894" marR="1489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支出合計</a:t>
                      </a:r>
                      <a:endParaRPr lang="zh-TW" altLang="en-US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31,430</a:t>
                      </a:r>
                    </a:p>
                  </a:txBody>
                  <a:tcPr marL="14894" marR="1489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39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支出收入相抵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35,387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5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2000240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</a:t>
            </a:r>
            <a:r>
              <a:rPr kumimoji="0" lang="zh-TW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</a:t>
            </a:r>
            <a:r>
              <a:rPr lang="zh-TW" altLang="en-US" sz="3600" b="1" spc="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更換吉祥物</a:t>
            </a:r>
            <a:endParaRPr lang="zh-TW" altLang="en-US" sz="3600" b="1" spc="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12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08720"/>
            <a:ext cx="4680520" cy="4665566"/>
          </a:xfrm>
        </p:spPr>
      </p:pic>
    </p:spTree>
    <p:extLst>
      <p:ext uri="{BB962C8B-B14F-4D97-AF65-F5344CB8AC3E}">
        <p14:creationId xmlns:p14="http://schemas.microsoft.com/office/powerpoint/2010/main" val="1782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171400"/>
            <a:ext cx="5472608" cy="7739343"/>
          </a:xfrm>
        </p:spPr>
      </p:pic>
    </p:spTree>
    <p:extLst>
      <p:ext uri="{BB962C8B-B14F-4D97-AF65-F5344CB8AC3E}">
        <p14:creationId xmlns:p14="http://schemas.microsoft.com/office/powerpoint/2010/main" val="40814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2000240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</a:t>
            </a:r>
            <a:r>
              <a:rPr kumimoji="0" lang="zh-TW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辦理活動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9484</TotalTime>
  <Words>274</Words>
  <Application>Microsoft Office PowerPoint</Application>
  <PresentationFormat>如螢幕大小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3" baseType="lpstr">
      <vt:lpstr>DengXian</vt:lpstr>
      <vt:lpstr>SimSun</vt:lpstr>
      <vt:lpstr>王漢宗新潮體一波浪</vt:lpstr>
      <vt:lpstr>微軟正黑體</vt:lpstr>
      <vt:lpstr>PMingLiU</vt:lpstr>
      <vt:lpstr>PMingLiU</vt:lpstr>
      <vt:lpstr>DFKai-SB</vt:lpstr>
      <vt:lpstr>DFKai-SB</vt:lpstr>
      <vt:lpstr>Calibri</vt:lpstr>
      <vt:lpstr>Century Schoolbook</vt:lpstr>
      <vt:lpstr>Times New Roman</vt:lpstr>
      <vt:lpstr>Wingdings</vt:lpstr>
      <vt:lpstr>Wingdings 2</vt:lpstr>
      <vt:lpstr>壁窗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小屁</dc:creator>
  <cp:lastModifiedBy>Windows User</cp:lastModifiedBy>
  <cp:revision>231</cp:revision>
  <dcterms:created xsi:type="dcterms:W3CDTF">2019-03-04T09:00:08Z</dcterms:created>
  <dcterms:modified xsi:type="dcterms:W3CDTF">2020-06-02T18:46:26Z</dcterms:modified>
</cp:coreProperties>
</file>