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2" r:id="rId3"/>
    <p:sldId id="282" r:id="rId4"/>
    <p:sldId id="283" r:id="rId5"/>
    <p:sldId id="286" r:id="rId6"/>
    <p:sldId id="275" r:id="rId7"/>
    <p:sldId id="284" r:id="rId8"/>
    <p:sldId id="287" r:id="rId9"/>
    <p:sldId id="288" r:id="rId10"/>
    <p:sldId id="285" r:id="rId11"/>
    <p:sldId id="280" r:id="rId12"/>
    <p:sldId id="289" r:id="rId13"/>
    <p:sldId id="292" r:id="rId14"/>
    <p:sldId id="290" r:id="rId15"/>
    <p:sldId id="291" r:id="rId16"/>
    <p:sldId id="28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C7F0FD"/>
    <a:srgbClr val="A2E7FC"/>
    <a:srgbClr val="E95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28" autoAdjust="0"/>
  </p:normalViewPr>
  <p:slideViewPr>
    <p:cSldViewPr>
      <p:cViewPr>
        <p:scale>
          <a:sx n="70" d="100"/>
          <a:sy n="70" d="100"/>
        </p:scale>
        <p:origin x="-1738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2019/12/10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期末社員</a:t>
            </a:r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715140" y="578645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   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王筱瑄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副 社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邱絜琳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台南應用科技大學　愛唱社</a:t>
            </a:r>
            <a:endParaRPr lang="zh-TW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42976" y="221455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第一學期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714488"/>
            <a:ext cx="9144000" cy="142876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王漢宗波卡體一空陰" pitchFamily="18" charset="-120"/>
                <a:ea typeface="王漢宗波卡體一空陰" pitchFamily="18" charset="-120"/>
              </a:rPr>
              <a:t>待辦理</a:t>
            </a:r>
            <a:r>
              <a:rPr kumimoji="0" lang="en-US" altLang="zh-TW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王漢宗波卡體一空陰" pitchFamily="18" charset="-120"/>
                <a:ea typeface="王漢宗波卡體一空陰" pitchFamily="18" charset="-120"/>
              </a:rPr>
              <a:t>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4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     </a:t>
            </a:r>
            <a:r>
              <a:rPr lang="en-US" altLang="zh-TW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TCaiyun" pitchFamily="2" charset="-122"/>
                <a:ea typeface="STCaiyun" pitchFamily="2" charset="-122"/>
              </a:rPr>
              <a:t>109</a:t>
            </a:r>
            <a:r>
              <a:rPr lang="zh-TW" altLang="en-US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年</a:t>
            </a:r>
            <a:r>
              <a:rPr lang="zh-TW" altLang="en-US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寒</a:t>
            </a:r>
            <a:r>
              <a:rPr lang="zh-TW" altLang="en-US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假</a:t>
            </a:r>
            <a:r>
              <a:rPr lang="zh-TW" altLang="en-US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服務營隊</a:t>
            </a:r>
            <a:endParaRPr lang="en-US" altLang="zh-TW" sz="54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5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        </a:t>
            </a:r>
            <a:r>
              <a:rPr lang="zh-TW" altLang="en-US" sz="5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異國料理</a:t>
            </a:r>
            <a:r>
              <a:rPr lang="en-US" altLang="zh-TW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Sing</a:t>
            </a:r>
            <a:r>
              <a:rPr lang="zh-TW" altLang="en-US" sz="5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饗宴</a:t>
            </a:r>
            <a:endParaRPr lang="en-US" altLang="zh-TW" sz="54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選舉大會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S__10428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718" y="1135148"/>
            <a:ext cx="5580000" cy="5580000"/>
          </a:xfrm>
          <a:prstGeom prst="rect">
            <a:avLst/>
          </a:prstGeom>
        </p:spPr>
      </p:pic>
      <p:sp>
        <p:nvSpPr>
          <p:cNvPr id="7" name="副標題 5"/>
          <p:cNvSpPr txBox="1">
            <a:spLocks/>
          </p:cNvSpPr>
          <p:nvPr/>
        </p:nvSpPr>
        <p:spPr>
          <a:xfrm>
            <a:off x="142876" y="285728"/>
            <a:ext cx="8286776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5400" b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老師勉勵</a:t>
            </a:r>
            <a:endParaRPr lang="en-US" altLang="zh-TW" sz="5400" b="1" dirty="0" smtClean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社長候選人政見</a:t>
            </a:r>
            <a:endParaRPr lang="en-US" altLang="zh-TW" sz="4400" b="1" dirty="0" smtClean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8" name="圖片 7" descr="S__104284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4714876" cy="47148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2844" y="928670"/>
            <a:ext cx="4214842" cy="585786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2844" y="928670"/>
            <a:ext cx="42148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擴大舉辦社團之特色活動，例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悅光季、成果發表會，讓社員除了社課外有更多舞台經驗。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透過到各系會社團參與活動或擔任工作工作人員幫助活動，進而與友系及友團建立良好關係有更多交流，以利接洽更多表演，發揚愛唱社。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在期中辦理音樂同樂會，讓社員透過舞台總結學期學習到的經驗並分享，促進社團幹部與社員之情感。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透過不同平台分享，致力於讓更多人人看到愛唱社。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藉由網路表單讓社員填寫想上什麼樣的社課，例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網紅教學、舞台經驗分享。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1429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副社長候選人政見</a:t>
            </a:r>
            <a:endParaRPr lang="en-US" altLang="zh-TW" sz="4400" b="1" dirty="0" smtClean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44" y="1357298"/>
            <a:ext cx="4214842" cy="471490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2844" y="1363225"/>
            <a:ext cx="4214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凝聚社團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向心力，因下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學期的社員明顯會比上學期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少所以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可以透過不同方式來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留住社員。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向外推廣愛唱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社。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延續並增進創新特色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活動，不同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的方式去舉辦悅光季還有成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等活動。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現在網路多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發達，更加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擅用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網路推廣愛唱社。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多加爭取更多的器材供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社團及社員使用。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S__104284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356206"/>
            <a:ext cx="4716000" cy="4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第一學期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公開徵信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第一學期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社費結算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57158" y="1710548"/>
          <a:ext cx="8501122" cy="483539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143008"/>
                <a:gridCol w="5500726"/>
                <a:gridCol w="1857388"/>
              </a:tblGrid>
              <a:tr h="71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7677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107-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20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931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69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46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828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【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音原線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】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兩社聯合迎新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9,450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《史芬克斯的謎音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-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無佷行者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》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幹部訓練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18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400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悅光季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VII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之</a:t>
                      </a:r>
                      <a:r>
                        <a:rPr lang="en-US" sz="2000" kern="100" dirty="0" err="1">
                          <a:latin typeface="DFKai-SB"/>
                          <a:ea typeface="DFKai-SB"/>
                          <a:cs typeface="Times New Roman"/>
                        </a:rPr>
                        <a:t>GreenLight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照亮你的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24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200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0001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年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寒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假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服務營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隊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【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異國料理</a:t>
                      </a:r>
                      <a:r>
                        <a:rPr 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饗宴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DFKai-SB"/>
                          <a:cs typeface="Calibri"/>
                        </a:rPr>
                        <a:t>待辦理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119</a:t>
                      </a:r>
                      <a:r>
                        <a:rPr lang="en-US" sz="3200" kern="100" dirty="0" smtClean="0">
                          <a:solidFill>
                            <a:schemeClr val="bg1"/>
                          </a:solidFill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DFKai-SB"/>
                          <a:ea typeface="DengXian"/>
                          <a:cs typeface="Calibri"/>
                        </a:rPr>
                        <a:t>181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85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第一學期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學期結算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85720" y="1500174"/>
          <a:ext cx="8572559" cy="514353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/>
                <a:gridCol w="5572163"/>
                <a:gridCol w="1857388"/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7054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【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音原線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】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兩社聯合迎新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27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060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970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《史芬克斯的謎音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-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無佷行者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》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幹部訓練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31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690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970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悅光季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VII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之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Green</a:t>
                      </a:r>
                      <a:r>
                        <a:rPr lang="zh-TW" alt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 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Light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照亮你的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24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540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970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10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9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年寒假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服務營隊</a:t>
                      </a:r>
                      <a:r>
                        <a:rPr lang="en-US" alt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【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異國料理</a:t>
                      </a:r>
                      <a:r>
                        <a:rPr 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饗宴</a:t>
                      </a:r>
                      <a:r>
                        <a:rPr lang="en-US" alt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】</a:t>
                      </a:r>
                      <a:endParaRPr lang="zh-TW" altLang="en-US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DFKai-SB"/>
                          <a:cs typeface="Calibri"/>
                        </a:rPr>
                        <a:t>待辦理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143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活動</a:t>
                      </a:r>
                      <a:r>
                        <a:rPr 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</a:t>
                      </a: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83</a:t>
                      </a:r>
                      <a:r>
                        <a:rPr lang="en-US" sz="3200" kern="100" dirty="0" smtClean="0">
                          <a:solidFill>
                            <a:schemeClr val="bg1"/>
                          </a:solidFill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290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第二學期  學期結算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85720" y="1356409"/>
          <a:ext cx="8572559" cy="521586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/>
                <a:gridCol w="5572163"/>
                <a:gridCol w="1857388"/>
              </a:tblGrid>
              <a:tr h="56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18195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美宣支出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1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890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文書支出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2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780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材料費支出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5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775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其他支出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16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214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預備金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講師費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6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 smtClean="0">
                          <a:latin typeface="DFKai-SB"/>
                          <a:ea typeface="SimSun"/>
                          <a:cs typeface="Times New Roman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DFKai-SB"/>
                          <a:ea typeface="標楷體" pitchFamily="65" charset="-120"/>
                          <a:cs typeface="Calibri"/>
                        </a:rPr>
                        <a:t>9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181</a:t>
                      </a:r>
                      <a:endParaRPr lang="zh-TW" altLang="en-US" sz="2000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5181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115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949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5079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</a:t>
                      </a:r>
                      <a:r>
                        <a:rPr lang="en-US" sz="3200" kern="100" dirty="0" smtClean="0">
                          <a:solidFill>
                            <a:schemeClr val="bg1"/>
                          </a:solidFill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232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第一學期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辦理活動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【</a:t>
            </a: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音原線</a:t>
            </a: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】</a:t>
            </a: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兩社聯合迎新</a:t>
            </a:r>
            <a:endParaRPr lang="en-US" altLang="zh-TW" sz="44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8" name="圖片 7" descr="163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928670"/>
            <a:ext cx="5416748" cy="567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《</a:t>
            </a: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史芬克斯的謎音</a:t>
            </a: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-</a:t>
            </a: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無佷行者</a:t>
            </a: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幹部訓練</a:t>
            </a:r>
            <a:endParaRPr lang="en-US" altLang="zh-TW" sz="44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6" name="圖片 5" descr="幹訓day1_191206_0066.jpg"/>
          <p:cNvPicPr>
            <a:picLocks noChangeAspect="1"/>
          </p:cNvPicPr>
          <p:nvPr/>
        </p:nvPicPr>
        <p:blipFill>
          <a:blip r:embed="rId3"/>
          <a:srcRect t="5188" r="5469" b="14567"/>
          <a:stretch>
            <a:fillRect/>
          </a:stretch>
        </p:blipFill>
        <p:spPr>
          <a:xfrm>
            <a:off x="642910" y="1649525"/>
            <a:ext cx="8072494" cy="513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悅光季</a:t>
            </a: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VII</a:t>
            </a: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之</a:t>
            </a:r>
            <a:endParaRPr lang="en-US" altLang="zh-TW" sz="44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Green Light</a:t>
            </a:r>
            <a:r>
              <a:rPr lang="zh-TW" altLang="en-US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照亮你的</a:t>
            </a:r>
            <a:r>
              <a:rPr lang="en-US" altLang="zh-TW" sz="44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Sing</a:t>
            </a:r>
            <a:endParaRPr lang="en-US" altLang="zh-TW" sz="44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6" name="圖片 5" descr="20191128_191211_0430.jpg"/>
          <p:cNvPicPr>
            <a:picLocks noChangeAspect="1"/>
          </p:cNvPicPr>
          <p:nvPr/>
        </p:nvPicPr>
        <p:blipFill>
          <a:blip r:embed="rId3"/>
          <a:srcRect l="11718" t="10146" r="18750" b="14835"/>
          <a:stretch>
            <a:fillRect/>
          </a:stretch>
        </p:blipFill>
        <p:spPr>
          <a:xfrm>
            <a:off x="1146325" y="1643050"/>
            <a:ext cx="6854699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2982</TotalTime>
  <Words>540</Words>
  <Application>Microsoft Office PowerPoint</Application>
  <PresentationFormat>如螢幕大小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小屁</cp:lastModifiedBy>
  <cp:revision>57</cp:revision>
  <dcterms:created xsi:type="dcterms:W3CDTF">2019-03-04T09:00:08Z</dcterms:created>
  <dcterms:modified xsi:type="dcterms:W3CDTF">2019-12-11T04:39:06Z</dcterms:modified>
</cp:coreProperties>
</file>