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2" r:id="rId3"/>
    <p:sldId id="282" r:id="rId4"/>
    <p:sldId id="283" r:id="rId5"/>
    <p:sldId id="275" r:id="rId6"/>
    <p:sldId id="284" r:id="rId7"/>
    <p:sldId id="285" r:id="rId8"/>
    <p:sldId id="280" r:id="rId9"/>
    <p:sldId id="28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C7F0FD"/>
    <a:srgbClr val="A2E7FC"/>
    <a:srgbClr val="E951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28" autoAdjust="0"/>
  </p:normalViewPr>
  <p:slideViewPr>
    <p:cSldViewPr>
      <p:cViewPr>
        <p:scale>
          <a:sx n="53" d="100"/>
          <a:sy n="53" d="100"/>
        </p:scale>
        <p:origin x="-30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14215C-B880-43AE-996E-F1B1F0185B8A}" type="datetimeFigureOut">
              <a:rPr lang="zh-TW" altLang="en-US" smtClean="0"/>
              <a:pPr/>
              <a:t>2019/12/18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96ED19-D792-43FE-B511-E157AE23AB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57224" y="3429000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800" dirty="0" smtClean="0">
                <a:latin typeface="標楷體" pitchFamily="65" charset="-120"/>
                <a:ea typeface="標楷體" pitchFamily="65" charset="-120"/>
              </a:rPr>
              <a:t>期末社員</a:t>
            </a:r>
            <a:r>
              <a:rPr lang="zh-TW" altLang="en-US" sz="8800" dirty="0">
                <a:latin typeface="標楷體" pitchFamily="65" charset="-120"/>
                <a:ea typeface="標楷體" pitchFamily="65" charset="-120"/>
              </a:rPr>
              <a:t>大會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715140" y="578645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社    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王筱瑄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副 社 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邱絜琳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958150" cy="78581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台南應用科技大學　愛唱社</a:t>
            </a:r>
            <a:endParaRPr lang="zh-TW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42976" y="221455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度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第二學期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571472" y="2000240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zh-TW" alt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台南應用</a:t>
            </a:r>
            <a:r>
              <a:rPr kumimoji="0" lang="zh-TW" alt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科技</a:t>
            </a:r>
            <a:r>
              <a:rPr kumimoji="0" lang="zh-TW" alt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大學　愛唱社</a:t>
            </a:r>
            <a:endParaRPr kumimoji="0" lang="zh-TW" altLang="en-US" sz="4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-32" y="338382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度 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第二學期 公開徵信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642910" y="214290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台南應用科技大學　愛唱社</a:t>
            </a:r>
            <a:endParaRPr kumimoji="0" lang="zh-TW" altLang="en-US" sz="4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71538" y="97695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度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第二學期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社費結算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57158" y="1710548"/>
          <a:ext cx="8501122" cy="408600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43008"/>
                <a:gridCol w="5500726"/>
                <a:gridCol w="1857388"/>
              </a:tblGrid>
              <a:tr h="71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20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收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入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DFKai-SB"/>
                          <a:ea typeface="DFKai-SB"/>
                          <a:cs typeface="Calibri"/>
                        </a:rPr>
                        <a:t>107-</a:t>
                      </a: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Calibri"/>
                        </a:rPr>
                        <a:t>1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Calibri"/>
                        </a:rPr>
                        <a:t>移轉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Calibri"/>
                        </a:rPr>
                        <a:t>15</a:t>
                      </a:r>
                      <a:r>
                        <a:rPr lang="en-US" sz="2000" kern="100" dirty="0" smtClean="0">
                          <a:latin typeface="DFKai-SB"/>
                          <a:ea typeface="DFKai-SB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Calibri"/>
                        </a:rPr>
                        <a:t>487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72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社費收入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Calibri"/>
                        </a:rPr>
                        <a:t>23</a:t>
                      </a:r>
                      <a:r>
                        <a:rPr lang="en-US" sz="2000" kern="100" dirty="0" smtClean="0">
                          <a:latin typeface="DFKai-SB"/>
                          <a:ea typeface="DFKai-SB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Calibri"/>
                        </a:rPr>
                        <a:t>0</a:t>
                      </a:r>
                      <a:r>
                        <a:rPr lang="en-US" sz="2000" kern="100" dirty="0" smtClean="0">
                          <a:latin typeface="DFKai-SB"/>
                          <a:ea typeface="DFKai-SB"/>
                          <a:cs typeface="Calibri"/>
                        </a:rPr>
                        <a:t>00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72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TRIPLE</a:t>
                      </a:r>
                      <a:r>
                        <a:rPr lang="en-US" altLang="zh-TW" sz="2000" kern="100" baseline="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S you sing us</a:t>
                      </a:r>
                      <a:r>
                        <a:rPr lang="zh-TW" altLang="en-US" sz="2000" kern="100" baseline="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綻放異彩成果發表會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17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00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0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72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DFKai-SB"/>
                          <a:ea typeface="DFKai-SB"/>
                          <a:cs typeface="Times New Roman"/>
                        </a:rPr>
                        <a:t>10</a:t>
                      </a: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Times New Roman"/>
                        </a:rPr>
                        <a:t>8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年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暑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假</a:t>
                      </a:r>
                      <a:r>
                        <a:rPr lang="zh-TW" sz="2000" kern="100" dirty="0">
                          <a:latin typeface="Times New Roman"/>
                          <a:ea typeface="DFKai-SB"/>
                          <a:cs typeface="Times New Roman"/>
                        </a:rPr>
                        <a:t>服務營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隊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【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魔法</a:t>
                      </a:r>
                      <a:r>
                        <a:rPr 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Sing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球寓言家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】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Times New Roman"/>
                          <a:ea typeface="DFKai-SB"/>
                          <a:cs typeface="Calibri"/>
                        </a:rPr>
                        <a:t>待辦理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42278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收入合計</a:t>
                      </a:r>
                      <a:endParaRPr lang="zh-TW" altLang="en-US" sz="3200" kern="1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kern="1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55</a:t>
                      </a:r>
                      <a:r>
                        <a:rPr lang="en-US" sz="3200" kern="100" dirty="0" smtClean="0">
                          <a:solidFill>
                            <a:schemeClr val="bg1"/>
                          </a:solidFill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3200" kern="1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487</a:t>
                      </a:r>
                      <a:endParaRPr lang="zh-TW" altLang="en-US" sz="3200" kern="1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642910" y="142852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台南應用科技大學　愛唱社</a:t>
            </a:r>
            <a:endParaRPr kumimoji="0" lang="zh-TW" altLang="en-US" sz="4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71538" y="85723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度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第二學期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學期結算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85720" y="1500174"/>
          <a:ext cx="8572559" cy="496937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43008"/>
                <a:gridCol w="5572163"/>
                <a:gridCol w="1857388"/>
              </a:tblGrid>
              <a:tr h="546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8000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出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TRIPLE</a:t>
                      </a:r>
                      <a:r>
                        <a:rPr lang="en-US" altLang="zh-TW" sz="2000" kern="100" baseline="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S you sing us</a:t>
                      </a:r>
                      <a:r>
                        <a:rPr lang="zh-TW" altLang="en-US" sz="2000" kern="100" baseline="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綻放異彩成果發表會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27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060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46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DFKai-SB"/>
                          <a:ea typeface="DFKai-SB"/>
                          <a:cs typeface="Times New Roman"/>
                        </a:rPr>
                        <a:t>10</a:t>
                      </a:r>
                      <a:r>
                        <a:rPr lang="en-US" altLang="zh-TW" sz="2000" kern="100" dirty="0" smtClean="0">
                          <a:latin typeface="DFKai-SB"/>
                          <a:ea typeface="DFKai-SB"/>
                          <a:cs typeface="Times New Roman"/>
                        </a:rPr>
                        <a:t>8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年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暑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假</a:t>
                      </a:r>
                      <a:r>
                        <a:rPr lang="zh-TW" sz="2000" kern="100" dirty="0">
                          <a:latin typeface="Times New Roman"/>
                          <a:ea typeface="DFKai-SB"/>
                          <a:cs typeface="Times New Roman"/>
                        </a:rPr>
                        <a:t>服務營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隊【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魔法</a:t>
                      </a:r>
                      <a:r>
                        <a:rPr 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Sing</a:t>
                      </a:r>
                      <a:r>
                        <a:rPr lang="zh-TW" altLang="en-US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球寓言家</a:t>
                      </a:r>
                      <a:r>
                        <a:rPr lang="zh-TW" sz="2000" kern="100" dirty="0" smtClean="0">
                          <a:latin typeface="Times New Roman"/>
                          <a:ea typeface="DFKai-SB"/>
                          <a:cs typeface="Times New Roman"/>
                        </a:rPr>
                        <a:t>】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kern="100" dirty="0" smtClean="0">
                          <a:latin typeface="Times New Roman"/>
                          <a:ea typeface="DFKai-SB"/>
                          <a:cs typeface="Calibri"/>
                        </a:rPr>
                        <a:t>待辦理</a:t>
                      </a:r>
                      <a:endParaRPr lang="zh-TW" altLang="en-US" sz="2000" kern="100" dirty="0" smtClean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美宣支出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1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092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文書支出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278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材料費支出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3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152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其他支出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775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預備金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0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DFKai-SB"/>
                          <a:cs typeface="Calibri"/>
                        </a:rPr>
                        <a:t>講師費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5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000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468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收入合計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55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487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468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支出合計</a:t>
                      </a:r>
                      <a:endParaRPr lang="zh-TW" altLang="en-US" sz="20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Times New Roman"/>
                          <a:ea typeface="PMingLiU"/>
                          <a:cs typeface="Times New Roman"/>
                        </a:rPr>
                        <a:t>27</a:t>
                      </a:r>
                      <a:r>
                        <a:rPr lang="en-US" sz="2000" kern="100" dirty="0" smtClean="0"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2000" kern="100" dirty="0" smtClean="0">
                          <a:latin typeface="DFKai-SB"/>
                          <a:ea typeface="DengXian"/>
                          <a:cs typeface="Calibri"/>
                        </a:rPr>
                        <a:t>738</a:t>
                      </a:r>
                      <a:endParaRPr lang="zh-TW" sz="2000" kern="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7143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支出收入相抵</a:t>
                      </a:r>
                      <a:endParaRPr lang="zh-TW" altLang="en-US" sz="32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27</a:t>
                      </a:r>
                      <a:r>
                        <a:rPr lang="en-US" sz="3200" kern="100" dirty="0" smtClean="0">
                          <a:solidFill>
                            <a:schemeClr val="bg1"/>
                          </a:solidFill>
                          <a:latin typeface="DFKai-SB"/>
                          <a:ea typeface="DengXian"/>
                          <a:cs typeface="Calibri"/>
                        </a:rPr>
                        <a:t>,</a:t>
                      </a:r>
                      <a:r>
                        <a:rPr lang="en-US" altLang="zh-TW" sz="3200" kern="100" dirty="0" smtClean="0">
                          <a:solidFill>
                            <a:schemeClr val="bg1"/>
                          </a:solidFill>
                          <a:latin typeface="DFKai-SB"/>
                          <a:ea typeface="DengXian"/>
                          <a:cs typeface="Calibri"/>
                        </a:rPr>
                        <a:t>749</a:t>
                      </a:r>
                      <a:endParaRPr lang="zh-TW" sz="3200" kern="10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0" y="2000240"/>
            <a:ext cx="914400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zh-TW" alt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台南應用</a:t>
            </a:r>
            <a:r>
              <a:rPr kumimoji="0" lang="zh-TW" alt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科技</a:t>
            </a:r>
            <a:r>
              <a:rPr kumimoji="0" lang="zh-TW" alt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大學　愛唱社</a:t>
            </a:r>
            <a:endParaRPr kumimoji="0" lang="zh-TW" altLang="en-US" sz="4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-32" y="33838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度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第二學期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辦理活動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0" y="142852"/>
            <a:ext cx="914400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4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TRIPLE S you sing 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zh-TW" altLang="en-US" sz="4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綻放異彩成果發表</a:t>
            </a:r>
            <a:r>
              <a:rPr lang="zh-TW" altLang="en-US" sz="4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會</a:t>
            </a:r>
            <a:endParaRPr lang="en-US" altLang="zh-TW" sz="4400" b="1" dirty="0" smtClean="0"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王漢宗波卡體一空陰" pitchFamily="18" charset="-120"/>
              <a:ea typeface="王漢宗波卡體一空陰" pitchFamily="18" charset="-120"/>
            </a:endParaRPr>
          </a:p>
        </p:txBody>
      </p:sp>
      <p:pic>
        <p:nvPicPr>
          <p:cNvPr id="6" name="圖片 5" descr="S__373145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68067"/>
            <a:ext cx="7000924" cy="4661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>
            <a:spLocks/>
          </p:cNvSpPr>
          <p:nvPr/>
        </p:nvSpPr>
        <p:spPr>
          <a:xfrm>
            <a:off x="0" y="1714488"/>
            <a:ext cx="9144000" cy="142876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zh-TW" alt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王漢宗波卡體一空陰" pitchFamily="18" charset="-120"/>
                <a:ea typeface="王漢宗波卡體一空陰" pitchFamily="18" charset="-120"/>
              </a:rPr>
              <a:t>待辦理</a:t>
            </a:r>
            <a:r>
              <a:rPr kumimoji="0" lang="en-US" altLang="zh-TW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王漢宗波卡體一空陰" pitchFamily="18" charset="-120"/>
                <a:ea typeface="王漢宗波卡體一空陰" pitchFamily="18" charset="-12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zh-TW" altLang="en-US" sz="4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     </a:t>
            </a:r>
            <a:r>
              <a:rPr lang="en-US" altLang="zh-TW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STCaiyun" pitchFamily="2" charset="-122"/>
                <a:ea typeface="STCaiyun" pitchFamily="2" charset="-122"/>
              </a:rPr>
              <a:t>108</a:t>
            </a:r>
            <a:r>
              <a:rPr lang="zh-TW" altLang="en-US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年暑假</a:t>
            </a:r>
            <a:r>
              <a:rPr lang="zh-TW" altLang="en-US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服務營隊</a:t>
            </a:r>
            <a:endParaRPr lang="en-US" altLang="zh-TW" sz="5400" b="1" dirty="0" smtClean="0"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王漢宗波卡體一空陰" pitchFamily="18" charset="-120"/>
              <a:ea typeface="王漢宗波卡體一空陰" pitchFamily="18" charset="-12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zh-TW" altLang="en-US" sz="5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  </a:t>
            </a:r>
            <a:r>
              <a:rPr lang="zh-TW" altLang="en-US" sz="5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    </a:t>
            </a:r>
            <a:r>
              <a:rPr lang="en-US" altLang="zh-TW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【</a:t>
            </a:r>
            <a:r>
              <a:rPr lang="zh-TW" altLang="en-US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魔法</a:t>
            </a:r>
            <a:r>
              <a:rPr lang="en-US" altLang="zh-TW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Sing</a:t>
            </a:r>
            <a:r>
              <a:rPr lang="zh-TW" altLang="en-US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球寓言家</a:t>
            </a:r>
            <a:r>
              <a:rPr lang="en-US" altLang="zh-TW" sz="5400" b="1" dirty="0" smtClean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王漢宗波卡體一空陰" pitchFamily="18" charset="-120"/>
                <a:ea typeface="王漢宗波卡體一空陰" pitchFamily="18" charset="-120"/>
              </a:rPr>
              <a:t>】</a:t>
            </a:r>
            <a:endParaRPr lang="en-US" altLang="zh-TW" sz="5400" b="1" dirty="0" smtClean="0"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王漢宗波卡體一空陰" pitchFamily="18" charset="-120"/>
              <a:ea typeface="王漢宗波卡體一空陰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471634" y="2071678"/>
            <a:ext cx="6172200" cy="2643206"/>
          </a:xfrm>
        </p:spPr>
        <p:txBody>
          <a:bodyPr>
            <a:noAutofit/>
          </a:bodyPr>
          <a:lstStyle/>
          <a:p>
            <a:pPr algn="ctr"/>
            <a:r>
              <a:rPr lang="en-US" altLang="zh-TW" sz="13800" dirty="0" smtClean="0"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Q</a:t>
            </a:r>
            <a:r>
              <a:rPr lang="zh-TW" altLang="en-US" sz="13800" dirty="0" smtClean="0"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＆</a:t>
            </a:r>
            <a:r>
              <a:rPr lang="en-US" altLang="zh-TW" sz="13800" dirty="0" smtClean="0"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A</a:t>
            </a:r>
            <a:endParaRPr lang="zh-TW" altLang="en-US" sz="13800" dirty="0">
              <a:solidFill>
                <a:schemeClr val="accent6">
                  <a:lumMod val="50000"/>
                </a:schemeClr>
              </a:solidFill>
              <a:latin typeface="王漢宗新潮體一波浪" pitchFamily="18" charset="-120"/>
              <a:ea typeface="王漢宗新潮體一波浪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571604" y="2071678"/>
            <a:ext cx="6172200" cy="2643206"/>
          </a:xfrm>
        </p:spPr>
        <p:txBody>
          <a:bodyPr>
            <a:noAutofit/>
          </a:bodyPr>
          <a:lstStyle/>
          <a:p>
            <a:pPr algn="ctr"/>
            <a:r>
              <a:rPr lang="en-US" altLang="zh-TW" sz="13800" dirty="0" smtClean="0">
                <a:solidFill>
                  <a:schemeClr val="accent6">
                    <a:lumMod val="50000"/>
                  </a:schemeClr>
                </a:solidFill>
                <a:latin typeface="王漢宗新潮體一波浪" pitchFamily="18" charset="-120"/>
                <a:ea typeface="王漢宗新潮體一波浪" pitchFamily="18" charset="-120"/>
              </a:rPr>
              <a:t>END</a:t>
            </a:r>
            <a:endParaRPr lang="zh-TW" altLang="en-US" sz="13800" dirty="0">
              <a:solidFill>
                <a:schemeClr val="accent6">
                  <a:lumMod val="50000"/>
                </a:schemeClr>
              </a:solidFill>
              <a:latin typeface="王漢宗新潮體一波浪" pitchFamily="18" charset="-120"/>
              <a:ea typeface="王漢宗新潮體一波浪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3039</TotalTime>
  <Words>201</Words>
  <Application>Microsoft Office PowerPoint</Application>
  <PresentationFormat>如螢幕大小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小屁</dc:creator>
  <cp:lastModifiedBy>小屁</cp:lastModifiedBy>
  <cp:revision>59</cp:revision>
  <dcterms:created xsi:type="dcterms:W3CDTF">2019-03-04T09:00:08Z</dcterms:created>
  <dcterms:modified xsi:type="dcterms:W3CDTF">2019-12-18T12:32:46Z</dcterms:modified>
</cp:coreProperties>
</file>