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3" r:id="rId3"/>
    <p:sldId id="275" r:id="rId4"/>
    <p:sldId id="264" r:id="rId5"/>
    <p:sldId id="276" r:id="rId6"/>
    <p:sldId id="270" r:id="rId7"/>
    <p:sldId id="260" r:id="rId8"/>
    <p:sldId id="267" r:id="rId9"/>
    <p:sldId id="274" r:id="rId10"/>
    <p:sldId id="257" r:id="rId11"/>
    <p:sldId id="272" r:id="rId12"/>
    <p:sldId id="271" r:id="rId13"/>
    <p:sldId id="261" r:id="rId14"/>
    <p:sldId id="262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/>
    <p:restoredTop sz="94624"/>
  </p:normalViewPr>
  <p:slideViewPr>
    <p:cSldViewPr>
      <p:cViewPr varScale="1">
        <p:scale>
          <a:sx n="81" d="100"/>
          <a:sy n="81" d="100"/>
        </p:scale>
        <p:origin x="181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4F86-CA89-4308-83FF-F10EE0F77FB1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55D94-587E-40EE-9596-4A0F32239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1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5D94-587E-40EE-9596-4A0F3223955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37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4CB44B-0BB4-4506-BA1E-BBF802EF5B46}" type="datetimeFigureOut">
              <a:rPr lang="zh-TW" altLang="en-US" smtClean="0"/>
              <a:t>2018/12/12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-17367" y="8367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3608" y="191683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第一學期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27584" y="2924944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期末社員大會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228184" y="5370228"/>
            <a:ext cx="2692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社    長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林  答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執行副社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吳婉蓉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行政副社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陳慈茵</a:t>
            </a:r>
          </a:p>
        </p:txBody>
      </p:sp>
    </p:spTree>
    <p:extLst>
      <p:ext uri="{BB962C8B-B14F-4D97-AF65-F5344CB8AC3E}">
        <p14:creationId xmlns:p14="http://schemas.microsoft.com/office/powerpoint/2010/main" val="44344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8154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462" y="17415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學年度 第二學期 預計辦理活動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123728" y="2566665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97000"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SzPct val="97000"/>
              <a:buFont typeface="Wingdings" pitchFamily="2" charset="2"/>
              <a:buChar char="n"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成果發表會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SzPct val="97000"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SzPct val="97000"/>
              <a:buFont typeface="Wingdings" pitchFamily="2" charset="2"/>
              <a:buChar char="n"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暑假社會服務營隊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SzPct val="97000"/>
              <a:buFont typeface="Wingdings" pitchFamily="2" charset="2"/>
              <a:buChar char="n"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061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79" y="1306258"/>
            <a:ext cx="3792041" cy="4389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84482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35010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第一學期 學生活動護照認證</a:t>
            </a:r>
          </a:p>
        </p:txBody>
      </p:sp>
    </p:spTree>
    <p:extLst>
      <p:ext uri="{BB962C8B-B14F-4D97-AF65-F5344CB8AC3E}">
        <p14:creationId xmlns:p14="http://schemas.microsoft.com/office/powerpoint/2010/main" val="287713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79784"/>
            <a:ext cx="3792041" cy="4389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36512" y="93136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7745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學年度 第一學期 認證方式</a:t>
            </a:r>
          </a:p>
        </p:txBody>
      </p:sp>
      <p:sp>
        <p:nvSpPr>
          <p:cNvPr id="7" name="矩形 6"/>
          <p:cNvSpPr/>
          <p:nvPr/>
        </p:nvSpPr>
        <p:spPr>
          <a:xfrm>
            <a:off x="827584" y="2996952"/>
            <a:ext cx="78483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缺席未達四次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八堂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以上並且已繳交社費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元之社員才可認證學生活動護照。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活動護照日期寫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09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-12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月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3707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509" y="1051618"/>
            <a:ext cx="3792041" cy="43895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15470" y="22768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0" dirty="0">
                <a:latin typeface="標楷體" pitchFamily="65" charset="-120"/>
                <a:ea typeface="標楷體" pitchFamily="65" charset="-120"/>
              </a:rPr>
              <a:t>Q&amp;A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77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509" y="1051618"/>
            <a:ext cx="3792041" cy="43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23488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0" dirty="0">
                <a:latin typeface="標楷體" pitchFamily="65" charset="-120"/>
                <a:ea typeface="標楷體" pitchFamily="65" charset="-120"/>
              </a:rPr>
              <a:t>END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31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79" y="974440"/>
            <a:ext cx="3792041" cy="43895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0" y="839348"/>
            <a:ext cx="9144000" cy="95368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  <a:p>
            <a:pPr marL="45720" indent="0" algn="ctr">
              <a:buNone/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-18661" y="1793034"/>
            <a:ext cx="916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學年度 第一學期 辦理活動</a:t>
            </a: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9552" y="2556587"/>
            <a:ext cx="9288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40"/>
              </a:lnSpc>
              <a:buClr>
                <a:schemeClr val="bg2">
                  <a:lumMod val="50000"/>
                </a:schemeClr>
              </a:buClr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ts val="304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Sing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服滿滿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Disney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樂園 三社聯合音樂服務體驗營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ts val="304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ts val="304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悅光季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VI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之歡喜俱樂部 歌唱比賽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ts val="304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ts val="304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「與誰同行：音陽師的最終審判」 幹部訓練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040"/>
              </a:lnSpc>
              <a:buClr>
                <a:schemeClr val="bg2">
                  <a:lumMod val="50000"/>
                </a:schemeClr>
              </a:buClr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ts val="3040"/>
              </a:lnSpc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叢林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Sing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冒險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寒假服務營隊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待辦理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162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96552" y="1062925"/>
            <a:ext cx="9396536" cy="636732"/>
          </a:xfrm>
          <a:noFill/>
          <a:ln>
            <a:noFill/>
          </a:ln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altLang="zh-TW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Sing 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服滿滿 </a:t>
            </a:r>
            <a:r>
              <a:rPr lang="en-US" altLang="zh-TW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Disney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樂園 三社聯合音樂服務體驗</a:t>
            </a:r>
            <a:endParaRPr kumimoji="1" lang="zh-TW" altLang="en-US" sz="32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58880" y="1765503"/>
            <a:ext cx="3002045" cy="34750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97195"/>
            <a:ext cx="6202032" cy="41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12776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-324544" y="1055724"/>
            <a:ext cx="9144000" cy="50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ts val="3040"/>
              </a:lnSpc>
              <a:buClr>
                <a:schemeClr val="bg2">
                  <a:lumMod val="50000"/>
                </a:schemeClr>
              </a:buClr>
            </a:pPr>
            <a:r>
              <a:rPr lang="zh-TW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悅光季</a:t>
            </a:r>
            <a:r>
              <a:rPr lang="en-US" altLang="zh-TW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VI</a:t>
            </a:r>
            <a:r>
              <a:rPr lang="zh-TW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之歡喜俱樂部 歌唱比賽</a:t>
            </a:r>
            <a:endParaRPr lang="en-US" altLang="zh-TW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7419"/>
            <a:ext cx="6362783" cy="42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6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628800"/>
            <a:ext cx="3792041" cy="4389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7504" y="981456"/>
            <a:ext cx="9187130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40"/>
              </a:lnSpc>
              <a:buClr>
                <a:schemeClr val="bg2">
                  <a:lumMod val="50000"/>
                </a:schemeClr>
              </a:buClr>
            </a:pP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「與誰同行：音陽師的最終審判」幹部訓練</a:t>
            </a:r>
            <a:endParaRPr lang="en-US" altLang="zh-TW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41057"/>
            <a:ext cx="5971698" cy="44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C42A65F-CFE3-4A8E-838F-40738EE2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08720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010" y="227687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35010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第一學期 公開徵信</a:t>
            </a:r>
          </a:p>
        </p:txBody>
      </p:sp>
    </p:spTree>
    <p:extLst>
      <p:ext uri="{BB962C8B-B14F-4D97-AF65-F5344CB8AC3E}">
        <p14:creationId xmlns:p14="http://schemas.microsoft.com/office/powerpoint/2010/main" val="170679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61392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0065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4011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第一學期 社團經費收入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6050" y="2240507"/>
            <a:ext cx="16635072" cy="63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7584"/>
              </p:ext>
            </p:extLst>
          </p:nvPr>
        </p:nvGraphicFramePr>
        <p:xfrm>
          <a:off x="959408" y="2240186"/>
          <a:ext cx="7357008" cy="442917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68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科目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項目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金額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13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入</a:t>
                      </a:r>
                      <a:endParaRPr lang="zh-TW" sz="4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106-2</a:t>
                      </a:r>
                      <a:r>
                        <a:rPr lang="zh-TW" sz="1600" kern="100" dirty="0">
                          <a:effectLst/>
                        </a:rPr>
                        <a:t>移轉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23,591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社費收入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40,000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7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Sing </a:t>
                      </a:r>
                      <a:r>
                        <a:rPr lang="zh-TW" sz="1600" kern="100" dirty="0">
                          <a:effectLst/>
                        </a:rPr>
                        <a:t>服滿滿</a:t>
                      </a:r>
                      <a:r>
                        <a:rPr lang="en-US" sz="1600" kern="100" dirty="0">
                          <a:effectLst/>
                        </a:rPr>
                        <a:t>Disney</a:t>
                      </a:r>
                      <a:r>
                        <a:rPr lang="zh-TW" sz="1600" kern="100" dirty="0">
                          <a:effectLst/>
                        </a:rPr>
                        <a:t>樂園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三社聯合音樂服務體驗營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62,130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4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【與誰同行：音陽師的最終審判】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28,800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4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悅光季Ⅵ之歡喜俱樂部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25,000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4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108</a:t>
                      </a:r>
                      <a:r>
                        <a:rPr lang="zh-TW" sz="1600" kern="100" dirty="0">
                          <a:effectLst/>
                        </a:rPr>
                        <a:t>年寒假社會服務營隊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待辦理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收入合計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179,521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23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1128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692" y="980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第一學期 社團經費支出</a:t>
            </a: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38592805"/>
              </p:ext>
            </p:extLst>
          </p:nvPr>
        </p:nvGraphicFramePr>
        <p:xfrm>
          <a:off x="971600" y="1916831"/>
          <a:ext cx="7200800" cy="472988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17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</a:rPr>
                        <a:t>科目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</a:rPr>
                        <a:t>項目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</a:rPr>
                        <a:t>金額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468673479"/>
                  </a:ext>
                </a:extLst>
              </a:tr>
              <a:tr h="613972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出</a:t>
                      </a:r>
                      <a:endParaRPr lang="zh-TW" sz="4000" kern="1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Sing </a:t>
                      </a:r>
                      <a:r>
                        <a:rPr lang="zh-TW" sz="1200" kern="100" dirty="0">
                          <a:effectLst/>
                        </a:rPr>
                        <a:t>服滿滿</a:t>
                      </a:r>
                      <a:r>
                        <a:rPr lang="en-US" sz="1200" kern="100" dirty="0">
                          <a:effectLst/>
                        </a:rPr>
                        <a:t>Disney</a:t>
                      </a:r>
                      <a:r>
                        <a:rPr lang="zh-TW" sz="1200" kern="100" dirty="0">
                          <a:effectLst/>
                        </a:rPr>
                        <a:t>樂園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三社聯合音樂服務體驗營</a:t>
                      </a:r>
                      <a:endParaRPr lang="zh-TW" sz="1200" kern="1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77,100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【與誰同行：音陽師的最終審判】</a:t>
                      </a:r>
                      <a:endParaRPr lang="zh-TW" sz="1200" kern="1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33,512</a:t>
                      </a:r>
                      <a:endParaRPr lang="zh-TW" sz="1200" kern="1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0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悅光季Ⅵ之歡喜俱樂部</a:t>
                      </a:r>
                      <a:endParaRPr lang="zh-TW" sz="1200" kern="1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25,263</a:t>
                      </a:r>
                      <a:endParaRPr lang="zh-TW" sz="1200" kern="1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0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108</a:t>
                      </a:r>
                      <a:r>
                        <a:rPr lang="zh-TW" sz="1200" kern="100">
                          <a:effectLst/>
                        </a:rPr>
                        <a:t>年寒假社會服務營隊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待辦理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文書支出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785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美宣支出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812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材料費支出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2024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其他支出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20,729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預備金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講師費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2,000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支出合計</a:t>
                      </a:r>
                      <a:endParaRPr lang="zh-TW" sz="1200" kern="10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162,225</a:t>
                      </a:r>
                      <a:endParaRPr lang="zh-TW" sz="1200" kern="100" dirty="0">
                        <a:effectLst/>
                        <a:latin typeface="Times New Roman" charset="0"/>
                        <a:ea typeface="新細明體" charset="-120"/>
                      </a:endParaRPr>
                    </a:p>
                  </a:txBody>
                  <a:tcPr marL="12736" marR="1273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79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6BE5747-8A1E-498D-AECE-A26E5CD88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24800B3-5BCC-43B0-A106-2B8B45D564AF}"/>
              </a:ext>
            </a:extLst>
          </p:cNvPr>
          <p:cNvSpPr/>
          <p:nvPr/>
        </p:nvSpPr>
        <p:spPr>
          <a:xfrm>
            <a:off x="0" y="76170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241A57C-E88B-4819-83C2-1C6A646F4EC5}"/>
              </a:ext>
            </a:extLst>
          </p:cNvPr>
          <p:cNvSpPr txBox="1"/>
          <p:nvPr/>
        </p:nvSpPr>
        <p:spPr>
          <a:xfrm>
            <a:off x="29327" y="161074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第一學期 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3BE1F55-A27A-4484-82CD-31111A291695}"/>
              </a:ext>
            </a:extLst>
          </p:cNvPr>
          <p:cNvSpPr/>
          <p:nvPr/>
        </p:nvSpPr>
        <p:spPr>
          <a:xfrm>
            <a:off x="2633007" y="2410850"/>
            <a:ext cx="3877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社團經費支出相抵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5895206-525C-4530-A4B2-8733D22DA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693427"/>
              </p:ext>
            </p:extLst>
          </p:nvPr>
        </p:nvGraphicFramePr>
        <p:xfrm>
          <a:off x="1757011" y="3645024"/>
          <a:ext cx="5688632" cy="187220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46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合計收入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179,521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合計支出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162,225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支出收入相抵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17,296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604104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482</TotalTime>
  <Words>426</Words>
  <Application>Microsoft Office PowerPoint</Application>
  <PresentationFormat>如螢幕大小 (4:3)</PresentationFormat>
  <Paragraphs>97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微軟正黑體</vt:lpstr>
      <vt:lpstr>標楷體</vt:lpstr>
      <vt:lpstr>Arial</vt:lpstr>
      <vt:lpstr>Calibri</vt:lpstr>
      <vt:lpstr>Georgia</vt:lpstr>
      <vt:lpstr>Times New Roman</vt:lpstr>
      <vt:lpstr>Trebuchet MS</vt:lpstr>
      <vt:lpstr>Wingdings</vt:lpstr>
      <vt:lpstr>氣流</vt:lpstr>
      <vt:lpstr>PowerPoint 簡報</vt:lpstr>
      <vt:lpstr>PowerPoint 簡報</vt:lpstr>
      <vt:lpstr>Sing 服滿滿 Disney樂園 三社聯合音樂服務體驗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呂運權</dc:creator>
  <cp:lastModifiedBy>鈞凱 許</cp:lastModifiedBy>
  <cp:revision>78</cp:revision>
  <dcterms:created xsi:type="dcterms:W3CDTF">2017-02-28T14:18:50Z</dcterms:created>
  <dcterms:modified xsi:type="dcterms:W3CDTF">2018-12-11T18:07:20Z</dcterms:modified>
</cp:coreProperties>
</file>