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64" r:id="rId3"/>
    <p:sldId id="259" r:id="rId4"/>
    <p:sldId id="257" r:id="rId5"/>
    <p:sldId id="270" r:id="rId6"/>
    <p:sldId id="268" r:id="rId7"/>
    <p:sldId id="267" r:id="rId8"/>
    <p:sldId id="271" r:id="rId9"/>
    <p:sldId id="265" r:id="rId10"/>
    <p:sldId id="261" r:id="rId11"/>
    <p:sldId id="262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>
      <p:cViewPr>
        <p:scale>
          <a:sx n="95" d="100"/>
          <a:sy n="95" d="100"/>
        </p:scale>
        <p:origin x="2120" y="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2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74F86-CA89-4308-83FF-F10EE0F77FB1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55D94-587E-40EE-9596-4A0F322395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16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55D94-587E-40EE-9596-4A0F3223955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75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B44B-0BB4-4506-BA1E-BBF802EF5B4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4CB44B-0BB4-4506-BA1E-BBF802EF5B46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216690-A7E6-47F0-BC82-D20C19D2F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-17367" y="8367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43608" y="184482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第一學期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-17367" y="2990562"/>
            <a:ext cx="9161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800" dirty="0">
                <a:latin typeface="標楷體" pitchFamily="65" charset="-120"/>
                <a:ea typeface="標楷體" pitchFamily="65" charset="-120"/>
              </a:rPr>
              <a:t>社員期初大會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143985" y="5160301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社      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林   答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執行副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社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吳婉蓉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行政副社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陳慈茵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34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5" y="764704"/>
            <a:ext cx="3792041" cy="43895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-15470" y="227687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0" dirty="0">
                <a:latin typeface="標楷體" pitchFamily="65" charset="-120"/>
                <a:ea typeface="標楷體" pitchFamily="65" charset="-120"/>
              </a:rPr>
              <a:t>Q&amp;A</a:t>
            </a:r>
            <a:endParaRPr lang="zh-TW" altLang="en-US" sz="1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7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764704"/>
            <a:ext cx="3792041" cy="43895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234888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0" dirty="0">
                <a:latin typeface="標楷體" pitchFamily="65" charset="-120"/>
                <a:ea typeface="標楷體" pitchFamily="65" charset="-120"/>
              </a:rPr>
              <a:t>END</a:t>
            </a:r>
            <a:endParaRPr lang="zh-TW" altLang="en-US" sz="1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31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943BF9EF-52E4-4142-B8F7-DE8E44F9C1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2359333"/>
            <a:ext cx="8496944" cy="423720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愛唱社社費均收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拿到社員衣後，請於每次社課穿著社員衣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社費需於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繳交完畢。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社課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15:30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前未到視同曠課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社課未到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堂社課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、未繳交社費，不予學生活動護照蓋章。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上課請把手機收起來。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請假或發生特殊情形時，請提前告知組長或是正副社長。</a:t>
            </a:r>
            <a:endParaRPr lang="zh-TW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65C7342-17BA-48C7-9CBA-7ACA9D6849A1}"/>
              </a:ext>
            </a:extLst>
          </p:cNvPr>
          <p:cNvSpPr/>
          <p:nvPr/>
        </p:nvSpPr>
        <p:spPr>
          <a:xfrm>
            <a:off x="0" y="6926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47576416-389E-4DF0-9096-03D118BF2262}"/>
              </a:ext>
            </a:extLst>
          </p:cNvPr>
          <p:cNvSpPr txBox="1"/>
          <p:nvPr/>
        </p:nvSpPr>
        <p:spPr>
          <a:xfrm>
            <a:off x="0" y="15567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社課規章</a:t>
            </a:r>
          </a:p>
        </p:txBody>
      </p:sp>
    </p:spTree>
    <p:extLst>
      <p:ext uri="{BB962C8B-B14F-4D97-AF65-F5344CB8AC3E}">
        <p14:creationId xmlns:p14="http://schemas.microsoft.com/office/powerpoint/2010/main" val="23233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836712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6234" y="37896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課執行對照表</a:t>
            </a:r>
            <a:endParaRPr lang="zh-TW" altLang="en-US" sz="4000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6549436"/>
              </p:ext>
            </p:extLst>
          </p:nvPr>
        </p:nvGraphicFramePr>
        <p:xfrm>
          <a:off x="99978" y="1340768"/>
          <a:ext cx="8931576" cy="489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57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63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社課名稱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6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09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「姐妹」小吃部來唷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期初社員大會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06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03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「打破他」「冰的啦」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1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「我不會唱歌」我教你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每一個玩音樂的人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6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「派對動物」呀咿呀咿呀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聽袁惟仁彈吉他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86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迷惘美，迷網紅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79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05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對！哇來練舞功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原來「聖誕節」沒有聖誕老公公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43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r>
                        <a:rPr lang="zh-TW" altLang="en-US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她來聽我的演唱會</a:t>
                      </a:r>
                      <a:endParaRPr lang="en-US" altLang="zh-TW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2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69" y="811778"/>
            <a:ext cx="3792041" cy="4389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926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5567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學年度  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第一學期  辦理活動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2564904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13-14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日 </a:t>
            </a:r>
            <a:endParaRPr lang="en-US" altLang="zh-TW" sz="3400" dirty="0">
              <a:latin typeface="標楷體" pitchFamily="65" charset="-120"/>
              <a:ea typeface="標楷體" pitchFamily="65" charset="-120"/>
            </a:endParaRPr>
          </a:p>
          <a:p>
            <a:pPr marL="171450" indent="-171450" algn="ctr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endParaRPr lang="en-US" altLang="zh-TW" sz="1000" dirty="0">
              <a:latin typeface="標楷體" pitchFamily="65" charset="-120"/>
              <a:ea typeface="標楷體" pitchFamily="65" charset="-120"/>
            </a:endParaRP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Sing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服滿滿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Disney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樂園 三社聯合音樂服務體驗營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marL="171450" indent="-171450" algn="ctr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  <a:p>
            <a:pPr marL="457200" indent="-457200" algn="ctr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23-25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日  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幹部訓練  </a:t>
            </a:r>
            <a:endParaRPr lang="en-US" altLang="zh-TW" sz="3400" dirty="0">
              <a:latin typeface="標楷體" pitchFamily="65" charset="-120"/>
              <a:ea typeface="標楷體" pitchFamily="65" charset="-120"/>
            </a:endParaRPr>
          </a:p>
          <a:p>
            <a:pPr marL="171450" indent="-171450" algn="ctr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endParaRPr lang="en-US" altLang="zh-TW" sz="1200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 algn="ctr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07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日  悅光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季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6-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初賽</a:t>
            </a:r>
            <a:endParaRPr lang="en-US" altLang="zh-TW" sz="3400" dirty="0">
              <a:latin typeface="標楷體" pitchFamily="65" charset="-120"/>
              <a:ea typeface="標楷體" pitchFamily="65" charset="-120"/>
            </a:endParaRPr>
          </a:p>
          <a:p>
            <a:pPr marL="742950" lvl="1" indent="-285750" algn="ctr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 marL="914400" lvl="1" indent="-457200" algn="ctr">
              <a:buClr>
                <a:schemeClr val="bg2">
                  <a:lumMod val="50000"/>
                </a:schemeClr>
              </a:buClr>
              <a:buFont typeface="Arial" charset="0"/>
              <a:buChar char="•"/>
            </a:pP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日  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悅光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季</a:t>
            </a:r>
            <a:r>
              <a:rPr lang="en-US" altLang="zh-TW" sz="3400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400" dirty="0">
                <a:latin typeface="標楷體" pitchFamily="65" charset="-120"/>
                <a:ea typeface="標楷體" pitchFamily="65" charset="-120"/>
              </a:rPr>
              <a:t>決賽</a:t>
            </a:r>
          </a:p>
        </p:txBody>
      </p:sp>
    </p:spTree>
    <p:extLst>
      <p:ext uri="{BB962C8B-B14F-4D97-AF65-F5344CB8AC3E}">
        <p14:creationId xmlns:p14="http://schemas.microsoft.com/office/powerpoint/2010/main" val="11706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="" xmlns:a16="http://schemas.microsoft.com/office/drawing/2014/main" id="{754DAB1D-FF8E-446E-9C35-AAC3A1AFA6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32856"/>
            <a:ext cx="9144000" cy="95368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4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台南應用科技大學 愛唱社</a:t>
            </a:r>
          </a:p>
          <a:p>
            <a:pPr marL="45720" indent="0" algn="ctr">
              <a:buNone/>
            </a:pP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99BE7BBF-9F9F-4781-A06F-38A7E3AFE5D7}"/>
              </a:ext>
            </a:extLst>
          </p:cNvPr>
          <p:cNvSpPr txBox="1"/>
          <p:nvPr/>
        </p:nvSpPr>
        <p:spPr>
          <a:xfrm>
            <a:off x="-18661" y="3356992"/>
            <a:ext cx="9162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第二學期 辦理活動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54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35083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關懷偏遠地區國民小學畢業活動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272808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3454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TRIPLE’S 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群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sing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閃耀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39706"/>
            <a:ext cx="7200800" cy="53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80728"/>
            <a:ext cx="3792041" cy="4389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3454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響食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sing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樂園 暑假社會服務營隊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95" y="1124744"/>
            <a:ext cx="7018209" cy="52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C7F31DD1-E8C1-493A-B967-02D4E411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4" y="980728"/>
            <a:ext cx="3792041" cy="4389500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C6B650E-5D36-4681-B249-E75146A6E1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9144000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台南應用科技大學 愛唱社</a:t>
            </a:r>
            <a:endParaRPr lang="zh-TW" altLang="en-US" sz="3200" dirty="0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8466A4C-5003-48E3-A5AA-307BF809AF90}"/>
              </a:ext>
            </a:extLst>
          </p:cNvPr>
          <p:cNvSpPr/>
          <p:nvPr/>
        </p:nvSpPr>
        <p:spPr>
          <a:xfrm>
            <a:off x="-36512" y="24928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執行幹部招生資訊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A3C89149-CC89-4AD0-9717-902363E2FA67}"/>
              </a:ext>
            </a:extLst>
          </p:cNvPr>
          <p:cNvSpPr txBox="1"/>
          <p:nvPr/>
        </p:nvSpPr>
        <p:spPr>
          <a:xfrm>
            <a:off x="2028" y="362237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面試日期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A7C6C5C-109D-4078-9CAF-F9E288F72381}"/>
              </a:ext>
            </a:extLst>
          </p:cNvPr>
          <p:cNvSpPr txBox="1"/>
          <p:nvPr/>
        </p:nvSpPr>
        <p:spPr>
          <a:xfrm>
            <a:off x="3276767" y="4628748"/>
            <a:ext cx="2590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社      長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林   答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執行副社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吳婉蓉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行政副社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陳慈筃</a:t>
            </a: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50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301</TotalTime>
  <Words>378</Words>
  <Application>Microsoft Macintosh PowerPoint</Application>
  <PresentationFormat>如螢幕大小 (4:3)</PresentationFormat>
  <Paragraphs>63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Arial</vt:lpstr>
      <vt:lpstr>Calibri</vt:lpstr>
      <vt:lpstr>Georgia</vt:lpstr>
      <vt:lpstr>Trebuchet MS</vt:lpstr>
      <vt:lpstr>Wingdings</vt:lpstr>
      <vt:lpstr>微軟正黑體</vt:lpstr>
      <vt:lpstr>新細明體</vt:lpstr>
      <vt:lpstr>標楷體</vt:lpstr>
      <vt:lpstr>氣流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呂運權</dc:creator>
  <cp:lastModifiedBy>Microsoft Office 使用者</cp:lastModifiedBy>
  <cp:revision>39</cp:revision>
  <dcterms:created xsi:type="dcterms:W3CDTF">2017-02-28T14:18:50Z</dcterms:created>
  <dcterms:modified xsi:type="dcterms:W3CDTF">2018-12-02T16:16:25Z</dcterms:modified>
</cp:coreProperties>
</file>