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4" r:id="rId3"/>
    <p:sldId id="259" r:id="rId4"/>
    <p:sldId id="257" r:id="rId5"/>
    <p:sldId id="269" r:id="rId6"/>
    <p:sldId id="260" r:id="rId7"/>
    <p:sldId id="263" r:id="rId8"/>
    <p:sldId id="270" r:id="rId9"/>
    <p:sldId id="266" r:id="rId10"/>
    <p:sldId id="268" r:id="rId11"/>
    <p:sldId id="267" r:id="rId12"/>
    <p:sldId id="271" r:id="rId13"/>
    <p:sldId id="261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4F86-CA89-4308-83FF-F10EE0F77FB1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55D94-587E-40EE-9596-4A0F32239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5D94-587E-40EE-9596-4A0F3223955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75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CB44B-0BB4-4506-BA1E-BBF802EF5B46}" type="datetimeFigureOut">
              <a:rPr lang="zh-TW" altLang="en-US" smtClean="0"/>
              <a:t>2018/3/7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7367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8448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第二學期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17367" y="2990562"/>
            <a:ext cx="9161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期初社員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大會</a:t>
            </a:r>
            <a:endParaRPr lang="zh-TW" altLang="en-US" sz="8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47818" y="5392676"/>
            <a:ext cx="2599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林答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行政副社長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陳慈茵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執行副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社長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吳婉蓉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C:\Users\小ㄇ\Desktop\社團\美宣組\社團名片\社團logo、吉祥物圖檔_5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728192" cy="1998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3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愛唱社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年幹部訓練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林匹斯的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考驗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音謀論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6" y="1388969"/>
            <a:ext cx="7014748" cy="5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3552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悅光季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V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之聖誕繽紛樂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未命名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9" y="1412776"/>
            <a:ext cx="736914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204864"/>
            <a:ext cx="6400800" cy="347472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小ㄇ\Desktop\社團\享食sing樂園\享食sing樂園\活動照片\始業式\P152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81" y="974232"/>
            <a:ext cx="7128792" cy="5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97874" y="327901"/>
            <a:ext cx="687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享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樂園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寒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假社會服務營隊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5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04" y="1412776"/>
            <a:ext cx="3792041" cy="4389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文字方塊 7"/>
          <p:cNvSpPr txBox="1"/>
          <p:nvPr/>
        </p:nvSpPr>
        <p:spPr>
          <a:xfrm>
            <a:off x="-1547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7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9" y="1412776"/>
            <a:ext cx="3792041" cy="4389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文字方塊 4"/>
          <p:cNvSpPr txBox="1"/>
          <p:nvPr/>
        </p:nvSpPr>
        <p:spPr>
          <a:xfrm>
            <a:off x="-1" y="23814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43BF9EF-52E4-4142-B8F7-DE8E44F9C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59333"/>
            <a:ext cx="8496944" cy="423720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愛唱社社費均收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拿到社員衣後，請於每次社課穿著社員衣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社費需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03/28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繳交完畢。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15:30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前未到視同曠課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社課未到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堂社課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、未繳交社費，不予學生活動護照蓋章。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勿使用手機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請假或發生特殊情形時，請提前告知組長或是正副社長。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65C7342-17BA-48C7-9CBA-7ACA9D6849A1}"/>
              </a:ext>
            </a:extLst>
          </p:cNvPr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7576416-389E-4DF0-9096-03D118BF2262}"/>
              </a:ext>
            </a:extLst>
          </p:cNvPr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社課規章</a:t>
            </a:r>
          </a:p>
        </p:txBody>
      </p:sp>
    </p:spTree>
    <p:extLst>
      <p:ext uri="{BB962C8B-B14F-4D97-AF65-F5344CB8AC3E}">
        <p14:creationId xmlns:p14="http://schemas.microsoft.com/office/powerpoint/2010/main" val="2323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234" y="-993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社課執行對照表</a:t>
            </a:r>
            <a:endParaRPr lang="zh-TW" altLang="en-US" sz="3200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401713"/>
              </p:ext>
            </p:extLst>
          </p:nvPr>
        </p:nvGraphicFramePr>
        <p:xfrm>
          <a:off x="-6234" y="443510"/>
          <a:ext cx="9186746" cy="648547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5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2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5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時間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社課名稱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0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03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07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期</a:t>
                      </a:r>
                      <a:r>
                        <a:rPr lang="zh-TW" altLang="en-US" sz="1800" dirty="0"/>
                        <a:t>初社員大會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1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03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14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明日之星</a:t>
                      </a:r>
                      <a:r>
                        <a:rPr lang="en-US" altLang="zh-TW" sz="1800" dirty="0" smtClean="0"/>
                        <a:t>Super</a:t>
                      </a:r>
                      <a:r>
                        <a:rPr lang="en-US" altLang="zh-TW" sz="1800" baseline="0" dirty="0" smtClean="0"/>
                        <a:t> star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03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21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我要當歌手 一鳴驚人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03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28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我是 百萬大歌星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96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04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04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兒童節放假一天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04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11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超級偶像 </a:t>
                      </a:r>
                      <a:r>
                        <a:rPr lang="en-US" altLang="zh-TW" sz="1800" dirty="0" smtClean="0"/>
                        <a:t>Super Idol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6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04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18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期中考前一週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5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04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25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期中考週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6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05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02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Sing</a:t>
                      </a:r>
                      <a:r>
                        <a:rPr lang="zh-TW" altLang="en-US" sz="1800" dirty="0" smtClean="0"/>
                        <a:t>艷全場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9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05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09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TRIPLE</a:t>
                      </a:r>
                      <a:r>
                        <a:rPr lang="en-US" altLang="zh-TW" sz="1800" baseline="0" dirty="0" smtClean="0"/>
                        <a:t> S</a:t>
                      </a:r>
                      <a:r>
                        <a:rPr lang="zh-TW" altLang="en-US" sz="1800" baseline="0" dirty="0" smtClean="0"/>
                        <a:t> 小驗之夜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05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16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TRIPLE</a:t>
                      </a:r>
                      <a:r>
                        <a:rPr lang="en-US" altLang="zh-TW" sz="1800" baseline="0" dirty="0" smtClean="0"/>
                        <a:t> S</a:t>
                      </a:r>
                      <a:r>
                        <a:rPr lang="zh-TW" altLang="en-US" sz="1800" baseline="0" dirty="0" smtClean="0"/>
                        <a:t> 超級驗總會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73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05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23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TRIPLE</a:t>
                      </a:r>
                      <a:r>
                        <a:rPr lang="en-US" altLang="zh-TW" sz="1800" baseline="0" dirty="0" smtClean="0"/>
                        <a:t> S</a:t>
                      </a:r>
                      <a:r>
                        <a:rPr lang="zh-TW" altLang="en-US" sz="1800" baseline="0" dirty="0" smtClean="0"/>
                        <a:t> 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66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05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30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愛唱 </a:t>
                      </a:r>
                      <a:r>
                        <a:rPr lang="en-US" altLang="zh-TW" sz="1800" dirty="0" smtClean="0"/>
                        <a:t>News </a:t>
                      </a:r>
                      <a:r>
                        <a:rPr lang="zh-TW" altLang="en-US" sz="1800" dirty="0" smtClean="0"/>
                        <a:t>一下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9833749"/>
                  </a:ext>
                </a:extLst>
              </a:tr>
              <a:tr h="381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06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06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成名一瞬間・超級同盟會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381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06</a:t>
                      </a:r>
                      <a:r>
                        <a:rPr lang="zh-TW" altLang="en-US" sz="1800" dirty="0" smtClean="0"/>
                        <a:t>月</a:t>
                      </a:r>
                      <a:r>
                        <a:rPr lang="en-US" altLang="zh-TW" sz="1800" dirty="0" smtClean="0"/>
                        <a:t>13</a:t>
                      </a:r>
                      <a:r>
                        <a:rPr lang="zh-TW" altLang="en-US" sz="1800" dirty="0" smtClean="0"/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期末社員大會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2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69" y="811778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第二學期 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辦理活動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238631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20-21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日 關懷偏遠地區國民小學畢業宿營活動 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algn="ctr">
              <a:buClr>
                <a:schemeClr val="bg2">
                  <a:lumMod val="50000"/>
                </a:schemeClr>
              </a:buClr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04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19-20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日關懷偏遠地區國民小學畢業宿營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05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TRIPLE`S 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成果發表會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初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暑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假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社會服務營隊</a:t>
            </a:r>
          </a:p>
        </p:txBody>
      </p:sp>
    </p:spTree>
    <p:extLst>
      <p:ext uri="{BB962C8B-B14F-4D97-AF65-F5344CB8AC3E}">
        <p14:creationId xmlns:p14="http://schemas.microsoft.com/office/powerpoint/2010/main" val="11706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10" y="22768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第二學期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公開徵信</a:t>
            </a:r>
          </a:p>
        </p:txBody>
      </p:sp>
    </p:spTree>
    <p:extLst>
      <p:ext uri="{BB962C8B-B14F-4D97-AF65-F5344CB8AC3E}">
        <p14:creationId xmlns:p14="http://schemas.microsoft.com/office/powerpoint/2010/main" val="17067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6139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7555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6040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第二學期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預計收入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00887"/>
              </p:ext>
            </p:extLst>
          </p:nvPr>
        </p:nvGraphicFramePr>
        <p:xfrm>
          <a:off x="197768" y="2852936"/>
          <a:ext cx="874846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0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31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社費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500(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)x80(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431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TRIPLE</a:t>
                      </a:r>
                      <a:r>
                        <a:rPr lang="en-US" altLang="zh-TW" sz="24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S</a:t>
                      </a:r>
                    </a:p>
                    <a:p>
                      <a:pPr algn="ctr"/>
                      <a:r>
                        <a:rPr lang="zh-TW" altLang="en-US" sz="24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成果發表會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擬學輔經費補助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8070145"/>
                  </a:ext>
                </a:extLst>
              </a:tr>
              <a:tr h="3894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暑假社會服務營隊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擬學輔經費補助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05682853"/>
                  </a:ext>
                </a:extLst>
              </a:tr>
              <a:tr h="389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C14A35-04F8-4943-A07C-3671B14F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4" y="980728"/>
            <a:ext cx="3792041" cy="4389500"/>
          </a:xfrm>
          <a:prstGeom prst="rect">
            <a:avLst/>
          </a:prstGeom>
        </p:spPr>
      </p:pic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765FFA70-EBF6-4E82-AD22-DC6A539D5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925865"/>
              </p:ext>
            </p:extLst>
          </p:nvPr>
        </p:nvGraphicFramePr>
        <p:xfrm>
          <a:off x="179512" y="1751032"/>
          <a:ext cx="878497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xmlns="" val="369310654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1502532825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3817317298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1908928583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1868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講師費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50897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文宣品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71398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餐費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9112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TRIPLE</a:t>
                      </a:r>
                      <a:r>
                        <a:rPr lang="en-US" altLang="zh-TW" sz="24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S</a:t>
                      </a:r>
                    </a:p>
                    <a:p>
                      <a:pPr algn="ctr"/>
                      <a:r>
                        <a:rPr lang="zh-TW" altLang="en-US" sz="24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成果發表會</a:t>
                      </a:r>
                      <a:endParaRPr lang="zh-TW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19560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暑假社會服務營隊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204223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25183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合計支出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4725911"/>
                  </a:ext>
                </a:extLst>
              </a:tr>
              <a:tr h="41644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支出收入相抵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496596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03DE62-1AB2-42C4-854B-DAA5560AA730}"/>
              </a:ext>
            </a:extLst>
          </p:cNvPr>
          <p:cNvSpPr/>
          <p:nvPr/>
        </p:nvSpPr>
        <p:spPr>
          <a:xfrm>
            <a:off x="0" y="21473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1748479-4DF5-4353-95CF-17056AFC807E}"/>
              </a:ext>
            </a:extLst>
          </p:cNvPr>
          <p:cNvSpPr txBox="1"/>
          <p:nvPr/>
        </p:nvSpPr>
        <p:spPr>
          <a:xfrm>
            <a:off x="0" y="10340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第二學期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預計支出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46B90DF-8425-4D2C-BC19-BC3C3AC7EE59}"/>
              </a:ext>
            </a:extLst>
          </p:cNvPr>
          <p:cNvSpPr txBox="1"/>
          <p:nvPr/>
        </p:nvSpPr>
        <p:spPr>
          <a:xfrm>
            <a:off x="4715575" y="651777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活動經費不足部分，擬向學校申請補助</a:t>
            </a:r>
          </a:p>
        </p:txBody>
      </p:sp>
    </p:spTree>
    <p:extLst>
      <p:ext uri="{BB962C8B-B14F-4D97-AF65-F5344CB8AC3E}">
        <p14:creationId xmlns:p14="http://schemas.microsoft.com/office/powerpoint/2010/main" val="17051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754DAB1D-FF8E-446E-9C35-AAC3A1AF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9536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  <a:p>
            <a:pPr marL="45720" indent="0" algn="ctr">
              <a:buNone/>
            </a:pP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9BE7BBF-9F9F-4781-A06F-38A7E3AFE5D7}"/>
              </a:ext>
            </a:extLst>
          </p:cNvPr>
          <p:cNvSpPr txBox="1"/>
          <p:nvPr/>
        </p:nvSpPr>
        <p:spPr>
          <a:xfrm>
            <a:off x="-18661" y="3356992"/>
            <a:ext cx="916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第一學期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辦理活動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785" y="3343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LSC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案發現場 童話世界大崩壞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歌唱研習營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340768"/>
            <a:ext cx="6732240" cy="50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489</Words>
  <Application>Microsoft Office PowerPoint</Application>
  <PresentationFormat>如螢幕大小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呂運權</dc:creator>
  <cp:lastModifiedBy>小ㄇ</cp:lastModifiedBy>
  <cp:revision>47</cp:revision>
  <dcterms:created xsi:type="dcterms:W3CDTF">2017-02-28T14:18:50Z</dcterms:created>
  <dcterms:modified xsi:type="dcterms:W3CDTF">2018-03-07T04:58:43Z</dcterms:modified>
</cp:coreProperties>
</file>