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4" r:id="rId3"/>
    <p:sldId id="259" r:id="rId4"/>
    <p:sldId id="257" r:id="rId5"/>
    <p:sldId id="269" r:id="rId6"/>
    <p:sldId id="260" r:id="rId7"/>
    <p:sldId id="263" r:id="rId8"/>
    <p:sldId id="270" r:id="rId9"/>
    <p:sldId id="266" r:id="rId10"/>
    <p:sldId id="268" r:id="rId11"/>
    <p:sldId id="267" r:id="rId12"/>
    <p:sldId id="265" r:id="rId13"/>
    <p:sldId id="261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4F86-CA89-4308-83FF-F10EE0F77FB1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55D94-587E-40EE-9596-4A0F32239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5D94-587E-40EE-9596-4A0F32239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75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CB44B-0BB4-4506-BA1E-BBF802EF5B46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7367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8448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-17367" y="2990562"/>
            <a:ext cx="9161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社員期初大會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948264" y="566124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范姜晞哲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副社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王純潔</a:t>
            </a:r>
          </a:p>
        </p:txBody>
      </p:sp>
    </p:spTree>
    <p:extLst>
      <p:ext uri="{BB962C8B-B14F-4D97-AF65-F5344CB8AC3E}">
        <p14:creationId xmlns:p14="http://schemas.microsoft.com/office/powerpoint/2010/main" val="4434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毛起來動寶貝認養關懷同樂會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95" y="1700808"/>
            <a:ext cx="6627610" cy="49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TRIPLE’S Sing in TV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61462"/>
            <a:ext cx="6408712" cy="4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7F31DD1-E8C1-493A-B967-02D4E411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4" y="980728"/>
            <a:ext cx="3792041" cy="43895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B650E-5D36-4681-B249-E75146A6E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台南應用科技大學 愛唱社</a:t>
            </a:r>
            <a:endParaRPr lang="zh-TW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466A4C-5003-48E3-A5AA-307BF809AF90}"/>
              </a:ext>
            </a:extLst>
          </p:cNvPr>
          <p:cNvSpPr/>
          <p:nvPr/>
        </p:nvSpPr>
        <p:spPr>
          <a:xfrm>
            <a:off x="-36512" y="24928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實習幹部招生資訊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3C89149-CC89-4AD0-9717-902363E2FA67}"/>
              </a:ext>
            </a:extLst>
          </p:cNvPr>
          <p:cNvSpPr txBox="1"/>
          <p:nvPr/>
        </p:nvSpPr>
        <p:spPr>
          <a:xfrm>
            <a:off x="2028" y="36223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面試日期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:106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A7C6C5C-109D-4078-9CAF-F9E288F72381}"/>
              </a:ext>
            </a:extLst>
          </p:cNvPr>
          <p:cNvSpPr txBox="1"/>
          <p:nvPr/>
        </p:nvSpPr>
        <p:spPr>
          <a:xfrm>
            <a:off x="2557599" y="47518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社長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范姜晞哲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0980-149-892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副社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王純潔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0975-771-103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08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764704"/>
            <a:ext cx="3792041" cy="4389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1547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7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3BF9EF-52E4-4142-B8F7-DE8E44F9C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2359333"/>
            <a:ext cx="8496944" cy="42372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愛唱社社費均收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拿到社員衣後，請於每次社課穿著社員衣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社費需於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10/18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前繳交完畢。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15:30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前未到視同曠課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社課未到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、未繳交社費，不予學生活動護照蓋章。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上課請把手機收起來。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請假或發生特殊情形時，請提前告知組長或是正副社長。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5C7342-17BA-48C7-9CBA-7ACA9D6849A1}"/>
              </a:ext>
            </a:extLst>
          </p:cNvPr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576416-389E-4DF0-9096-03D118BF2262}"/>
              </a:ext>
            </a:extLst>
          </p:cNvPr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社課規章</a:t>
            </a:r>
          </a:p>
        </p:txBody>
      </p:sp>
    </p:spTree>
    <p:extLst>
      <p:ext uri="{BB962C8B-B14F-4D97-AF65-F5344CB8AC3E}">
        <p14:creationId xmlns:p14="http://schemas.microsoft.com/office/powerpoint/2010/main" val="23233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234" y="-2026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社課執行對照表</a:t>
            </a:r>
            <a:endParaRPr lang="zh-TW" altLang="en-US" sz="4000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1642684"/>
              </p:ext>
            </p:extLst>
          </p:nvPr>
        </p:nvGraphicFramePr>
        <p:xfrm>
          <a:off x="99978" y="663820"/>
          <a:ext cx="8931576" cy="6103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聽．見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期初社員大會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6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04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中秋節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向左走，向右走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聲歷其境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校歌比賽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社課暫停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期中考前週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期中考當週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只響魚你一起唱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Sing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愛成癮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3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Fun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膽大聲唱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06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餘音不斷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9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吃吃的唱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歡樂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Song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作堆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期末社員大會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833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69" y="811778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 第一學期  辦理活動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2386310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13-14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LSC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案發現場 童話世界大崩壞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唱歌研習營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algn="ctr">
              <a:buClr>
                <a:schemeClr val="bg2">
                  <a:lumMod val="50000"/>
                </a:schemeClr>
              </a:buClr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17-19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 幹部訓練 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悅光季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之聖誕繽紛樂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初賽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悅光季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之聖誕繽紛樂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決賽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>
                <a:latin typeface="標楷體" pitchFamily="65" charset="-120"/>
                <a:ea typeface="標楷體" pitchFamily="65" charset="-120"/>
              </a:rPr>
              <a:t>22-26</a:t>
            </a:r>
            <a:r>
              <a:rPr lang="zh-TW" altLang="en-US" sz="3400">
                <a:latin typeface="標楷體" pitchFamily="65" charset="-120"/>
                <a:ea typeface="標楷體" pitchFamily="65" charset="-120"/>
              </a:rPr>
              <a:t>日 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寒假社會服務營隊</a:t>
            </a:r>
          </a:p>
        </p:txBody>
      </p:sp>
    </p:spTree>
    <p:extLst>
      <p:ext uri="{BB962C8B-B14F-4D97-AF65-F5344CB8AC3E}">
        <p14:creationId xmlns:p14="http://schemas.microsoft.com/office/powerpoint/2010/main" val="11706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10" y="22768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公開徵信</a:t>
            </a:r>
          </a:p>
        </p:txBody>
      </p:sp>
    </p:spTree>
    <p:extLst>
      <p:ext uri="{BB962C8B-B14F-4D97-AF65-F5344CB8AC3E}">
        <p14:creationId xmlns:p14="http://schemas.microsoft.com/office/powerpoint/2010/main" val="170679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6139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555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6040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預計收入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2340440"/>
              </p:ext>
            </p:extLst>
          </p:nvPr>
        </p:nvGraphicFramePr>
        <p:xfrm>
          <a:off x="197768" y="2852936"/>
          <a:ext cx="874846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31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43,500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x90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x40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070145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悅光季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x50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5682853"/>
                  </a:ext>
                </a:extLst>
              </a:tr>
              <a:tr h="389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56,500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C14A35-04F8-4943-A07C-3671B14F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4" y="980728"/>
            <a:ext cx="3792041" cy="4389500"/>
          </a:xfrm>
          <a:prstGeom prst="rect">
            <a:avLst/>
          </a:prstGeom>
        </p:spPr>
      </p:pic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65FFA70-EBF6-4E82-AD22-DC6A539D52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6678049"/>
              </p:ext>
            </p:extLst>
          </p:nvPr>
        </p:nvGraphicFramePr>
        <p:xfrm>
          <a:off x="179512" y="1791788"/>
          <a:ext cx="87849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369310654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502532825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81731729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908928583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68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講師費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897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21,750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139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文宣品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112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餐費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56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歌唱研習營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23,600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422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悅光季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81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56,500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5183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合計支出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89,350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259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支出收入相抵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-32,850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96596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F103DE62-1AB2-42C4-854B-DAA5560AA730}"/>
              </a:ext>
            </a:extLst>
          </p:cNvPr>
          <p:cNvSpPr/>
          <p:nvPr/>
        </p:nvSpPr>
        <p:spPr>
          <a:xfrm>
            <a:off x="0" y="21473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748479-4DF5-4353-95CF-17056AFC807E}"/>
              </a:ext>
            </a:extLst>
          </p:cNvPr>
          <p:cNvSpPr txBox="1"/>
          <p:nvPr/>
        </p:nvSpPr>
        <p:spPr>
          <a:xfrm>
            <a:off x="0" y="10340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預計支出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46B90DF-8425-4D2C-BC19-BC3C3AC7EE59}"/>
              </a:ext>
            </a:extLst>
          </p:cNvPr>
          <p:cNvSpPr txBox="1"/>
          <p:nvPr/>
        </p:nvSpPr>
        <p:spPr>
          <a:xfrm>
            <a:off x="4716016" y="63720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活動經費不足部分，擬向學校申請補助</a:t>
            </a:r>
          </a:p>
        </p:txBody>
      </p:sp>
    </p:spTree>
    <p:extLst>
      <p:ext uri="{BB962C8B-B14F-4D97-AF65-F5344CB8AC3E}">
        <p14:creationId xmlns:p14="http://schemas.microsoft.com/office/powerpoint/2010/main" val="170515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54DAB1D-FF8E-446E-9C35-AAC3A1AFA6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32856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9BE7BBF-9F9F-4781-A06F-38A7E3AFE5D7}"/>
              </a:ext>
            </a:extLst>
          </p:cNvPr>
          <p:cNvSpPr txBox="1"/>
          <p:nvPr/>
        </p:nvSpPr>
        <p:spPr>
          <a:xfrm>
            <a:off x="-18661" y="3356992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第二學期 辦理活動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3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流浪歌聲音樂會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988840"/>
            <a:ext cx="7452320" cy="4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9153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500</Words>
  <Application>Microsoft Office PowerPoint</Application>
  <PresentationFormat>如螢幕大小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Georgia</vt:lpstr>
      <vt:lpstr>Trebuchet MS</vt:lpstr>
      <vt:lpstr>Wingdings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呂運權</dc:creator>
  <cp:lastModifiedBy>User</cp:lastModifiedBy>
  <cp:revision>29</cp:revision>
  <dcterms:created xsi:type="dcterms:W3CDTF">2017-02-28T14:18:50Z</dcterms:created>
  <dcterms:modified xsi:type="dcterms:W3CDTF">2017-09-27T03:14:25Z</dcterms:modified>
</cp:coreProperties>
</file>