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3" r:id="rId3"/>
    <p:sldId id="264" r:id="rId4"/>
    <p:sldId id="266" r:id="rId5"/>
    <p:sldId id="268" r:id="rId6"/>
    <p:sldId id="265" r:id="rId7"/>
    <p:sldId id="270" r:id="rId8"/>
    <p:sldId id="260" r:id="rId9"/>
    <p:sldId id="267" r:id="rId10"/>
    <p:sldId id="257" r:id="rId11"/>
    <p:sldId id="261" r:id="rId12"/>
    <p:sldId id="262" r:id="rId13"/>
    <p:sldId id="272" r:id="rId14"/>
    <p:sldId id="271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4F86-CA89-4308-83FF-F10EE0F77FB1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55D94-587E-40EE-9596-4A0F32239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1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5D94-587E-40EE-9596-4A0F3223955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37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4CB44B-0BB4-4506-BA1E-BBF802EF5B46}" type="datetimeFigureOut">
              <a:rPr lang="zh-TW" altLang="en-US" smtClean="0"/>
              <a:t>2017/6/7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-17367" y="8367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43608" y="191683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第二學期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27584" y="2924944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期末社員大會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948264" y="566124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社長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范姜晞哲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副社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王純潔</a:t>
            </a:r>
          </a:p>
        </p:txBody>
      </p:sp>
    </p:spTree>
    <p:extLst>
      <p:ext uri="{BB962C8B-B14F-4D97-AF65-F5344CB8AC3E}">
        <p14:creationId xmlns:p14="http://schemas.microsoft.com/office/powerpoint/2010/main" val="44344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79" y="862417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8154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462" y="1741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學年度 第一學期 預計辦理活動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555776" y="263691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108000"/>
              <a:buFont typeface="Wingdings" pitchFamily="2" charset="2"/>
              <a:buChar char="n"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09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迎新社遊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SzPct val="108000"/>
              <a:buFont typeface="Wingdings" pitchFamily="2" charset="2"/>
              <a:buChar char="n"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SzPct val="108000"/>
              <a:buFont typeface="Wingdings" pitchFamily="2" charset="2"/>
              <a:buChar char="n"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幹部訓練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SzPct val="108000"/>
              <a:buFont typeface="Wingdings" pitchFamily="2" charset="2"/>
              <a:buChar char="n"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SzPct val="97000"/>
              <a:buFont typeface="Wingdings" pitchFamily="2" charset="2"/>
              <a:buChar char="n"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悅光季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</a:p>
          <a:p>
            <a:pPr>
              <a:buClr>
                <a:schemeClr val="bg2">
                  <a:lumMod val="50000"/>
                </a:schemeClr>
              </a:buClr>
              <a:buSzPct val="97000"/>
              <a:buFont typeface="Wingdings" pitchFamily="2" charset="2"/>
              <a:buChar char="n"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SzPct val="97000"/>
              <a:buFont typeface="Wingdings" pitchFamily="2" charset="2"/>
              <a:buChar char="n"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寒假社會服務營隊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061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509" y="1051618"/>
            <a:ext cx="3792041" cy="43895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15470" y="22768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0" dirty="0">
                <a:latin typeface="標楷體" pitchFamily="65" charset="-120"/>
                <a:ea typeface="標楷體" pitchFamily="65" charset="-120"/>
              </a:rPr>
              <a:t>Q&amp;A</a:t>
            </a:r>
            <a:endParaRPr lang="zh-TW" altLang="en-US" sz="1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77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509" y="1051618"/>
            <a:ext cx="3792041" cy="43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23488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0" dirty="0">
                <a:latin typeface="標楷體" pitchFamily="65" charset="-120"/>
                <a:ea typeface="標楷體" pitchFamily="65" charset="-120"/>
              </a:rPr>
              <a:t>END</a:t>
            </a:r>
            <a:endParaRPr lang="zh-TW" altLang="en-US" sz="1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31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79" y="1306258"/>
            <a:ext cx="3792041" cy="4389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84482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35010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第二學期 學生活動護照認證</a:t>
            </a:r>
          </a:p>
        </p:txBody>
      </p:sp>
    </p:spTree>
    <p:extLst>
      <p:ext uri="{BB962C8B-B14F-4D97-AF65-F5344CB8AC3E}">
        <p14:creationId xmlns:p14="http://schemas.microsoft.com/office/powerpoint/2010/main" val="287713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79784"/>
            <a:ext cx="3792041" cy="4389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83671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615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學年度 第二學期 認證方式</a:t>
            </a:r>
          </a:p>
        </p:txBody>
      </p:sp>
      <p:sp>
        <p:nvSpPr>
          <p:cNvPr id="7" name="矩形 6"/>
          <p:cNvSpPr/>
          <p:nvPr/>
        </p:nvSpPr>
        <p:spPr>
          <a:xfrm>
            <a:off x="1295636" y="2513715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以一學期為準，分為上下學期，上學期全體社員應繳交伍佰元社費，下學期全體社員應繳交肆佰元社費，社費不予退費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缺席未達四次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八堂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以上並且已繳交社費之社員才可認證學生活動護照。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3707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79" y="974440"/>
            <a:ext cx="3792041" cy="43895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0" y="839348"/>
            <a:ext cx="9144000" cy="95368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  <a:p>
            <a:pPr marL="45720" indent="0" algn="ctr">
              <a:buNone/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-18661" y="1793034"/>
            <a:ext cx="916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學年度 第二學期 辦理活動</a:t>
            </a: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483768" y="294448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流浪歌聲音樂會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TPIPLE S Sing in TV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童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Sing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未泯 暑假服務營隊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1162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9087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流浪歌聲音樂會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988840"/>
            <a:ext cx="7452320" cy="41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6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8367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TPIPLE S Sing in TV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761462"/>
            <a:ext cx="6408712" cy="48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內容版面配置區 2"/>
          <p:cNvSpPr>
            <a:spLocks noGrp="1"/>
          </p:cNvSpPr>
          <p:nvPr>
            <p:ph sz="quarter" idx="13"/>
          </p:nvPr>
        </p:nvSpPr>
        <p:spPr>
          <a:xfrm>
            <a:off x="0" y="839348"/>
            <a:ext cx="9144000" cy="95368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  <a:p>
            <a:pPr marL="45720" indent="0" algn="ctr">
              <a:buNone/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1934414"/>
            <a:ext cx="916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學年度 第二學期 協助辦理活動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699792" y="356234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毛起來動寶貝認養關懷同樂會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蜂聲肆起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03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836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毛起來動寶貝認養關懷同樂會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95" y="1700808"/>
            <a:ext cx="6627610" cy="49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10" y="227687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35010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第二學期 公開徵信</a:t>
            </a:r>
          </a:p>
        </p:txBody>
      </p:sp>
    </p:spTree>
    <p:extLst>
      <p:ext uri="{BB962C8B-B14F-4D97-AF65-F5344CB8AC3E}">
        <p14:creationId xmlns:p14="http://schemas.microsoft.com/office/powerpoint/2010/main" val="170679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61392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0065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4011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第二學期 社團經費收入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8791655"/>
              </p:ext>
            </p:extLst>
          </p:nvPr>
        </p:nvGraphicFramePr>
        <p:xfrm>
          <a:off x="92534" y="2348880"/>
          <a:ext cx="8958932" cy="364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7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400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×35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78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流浪歌聲音樂會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學輔經費補助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111995"/>
                  </a:ext>
                </a:extLst>
              </a:tr>
              <a:tr h="705678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TRIPLE’S</a:t>
                      </a:r>
                    </a:p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Sing In TV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學輔經費補助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147985"/>
                  </a:ext>
                </a:extLst>
              </a:tr>
              <a:tr h="70567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合計收入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23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2390142"/>
              </p:ext>
            </p:extLst>
          </p:nvPr>
        </p:nvGraphicFramePr>
        <p:xfrm>
          <a:off x="107504" y="2240187"/>
          <a:ext cx="8928992" cy="426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31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講師費用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4,500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社課所需用品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2,132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373894"/>
                  </a:ext>
                </a:extLst>
              </a:tr>
              <a:tr h="700976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流浪歌聲音樂會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8,008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431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TRIPLE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</a:t>
                      </a:r>
                    </a:p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Sing in TV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18,866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43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合計收入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35,000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35339"/>
                  </a:ext>
                </a:extLst>
              </a:tr>
              <a:tr h="38943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合計支出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33,506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43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支出收入相抵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1,494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0" y="50065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4011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第二學期 社團經費支出</a:t>
            </a:r>
          </a:p>
        </p:txBody>
      </p:sp>
    </p:spTree>
    <p:extLst>
      <p:ext uri="{BB962C8B-B14F-4D97-AF65-F5344CB8AC3E}">
        <p14:creationId xmlns:p14="http://schemas.microsoft.com/office/powerpoint/2010/main" val="1638795232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</TotalTime>
  <Words>347</Words>
  <Application>Microsoft Office PowerPoint</Application>
  <PresentationFormat>如螢幕大小 (4:3)</PresentationFormat>
  <Paragraphs>82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Georgia</vt:lpstr>
      <vt:lpstr>Trebuchet MS</vt:lpstr>
      <vt:lpstr>Wingdings</vt:lpstr>
      <vt:lpstr>氣流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呂運權</dc:creator>
  <cp:lastModifiedBy>User</cp:lastModifiedBy>
  <cp:revision>33</cp:revision>
  <dcterms:created xsi:type="dcterms:W3CDTF">2017-02-28T14:18:50Z</dcterms:created>
  <dcterms:modified xsi:type="dcterms:W3CDTF">2017-06-07T01:12:54Z</dcterms:modified>
</cp:coreProperties>
</file>